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14" r:id="rId28"/>
    <p:sldId id="315" r:id="rId29"/>
    <p:sldId id="316" r:id="rId30"/>
    <p:sldId id="317" r:id="rId31"/>
    <p:sldId id="318" r:id="rId32"/>
    <p:sldId id="284" r:id="rId33"/>
    <p:sldId id="283" r:id="rId34"/>
    <p:sldId id="289" r:id="rId35"/>
    <p:sldId id="292" r:id="rId36"/>
    <p:sldId id="290" r:id="rId37"/>
    <p:sldId id="291" r:id="rId38"/>
    <p:sldId id="293" r:id="rId39"/>
    <p:sldId id="294" r:id="rId40"/>
    <p:sldId id="295" r:id="rId41"/>
    <p:sldId id="296" r:id="rId42"/>
    <p:sldId id="305" r:id="rId43"/>
    <p:sldId id="285" r:id="rId44"/>
    <p:sldId id="298" r:id="rId45"/>
    <p:sldId id="297" r:id="rId46"/>
    <p:sldId id="307" r:id="rId47"/>
    <p:sldId id="299" r:id="rId48"/>
    <p:sldId id="300" r:id="rId49"/>
    <p:sldId id="301" r:id="rId50"/>
    <p:sldId id="304" r:id="rId51"/>
    <p:sldId id="302" r:id="rId52"/>
    <p:sldId id="303" r:id="rId53"/>
    <p:sldId id="306" r:id="rId54"/>
    <p:sldId id="319" r:id="rId5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82125" autoAdjust="0"/>
  </p:normalViewPr>
  <p:slideViewPr>
    <p:cSldViewPr>
      <p:cViewPr varScale="1">
        <p:scale>
          <a:sx n="73" d="100"/>
          <a:sy n="73" d="100"/>
        </p:scale>
        <p:origin x="34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72BD6-E414-4CC8-BEDC-145EF274E8E4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C0089-E1C9-4FE1-B22E-7DCEE6847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34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214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126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365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42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66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26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4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77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97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77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1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59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34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2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2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0089-E1C9-4FE1-B22E-7DCEE684721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58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22.png"/><Relationship Id="rId26" Type="http://schemas.openxmlformats.org/officeDocument/2006/relationships/image" Target="../media/image126.png"/><Relationship Id="rId3" Type="http://schemas.openxmlformats.org/officeDocument/2006/relationships/image" Target="../media/image2.png"/><Relationship Id="rId21" Type="http://schemas.openxmlformats.org/officeDocument/2006/relationships/image" Target="../media/image115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28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7.png"/><Relationship Id="rId28" Type="http://schemas.openxmlformats.org/officeDocument/2006/relationships/image" Target="../media/image129.png"/><Relationship Id="rId10" Type="http://schemas.openxmlformats.org/officeDocument/2006/relationships/image" Target="../media/image19.png"/><Relationship Id="rId19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6.png"/><Relationship Id="rId27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22.png"/><Relationship Id="rId26" Type="http://schemas.openxmlformats.org/officeDocument/2006/relationships/image" Target="../media/image132.png"/><Relationship Id="rId3" Type="http://schemas.openxmlformats.org/officeDocument/2006/relationships/image" Target="../media/image2.png"/><Relationship Id="rId21" Type="http://schemas.openxmlformats.org/officeDocument/2006/relationships/image" Target="../media/image115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31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7.png"/><Relationship Id="rId28" Type="http://schemas.openxmlformats.org/officeDocument/2006/relationships/image" Target="../media/image133.png"/><Relationship Id="rId10" Type="http://schemas.openxmlformats.org/officeDocument/2006/relationships/image" Target="../media/image19.png"/><Relationship Id="rId19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6.png"/><Relationship Id="rId27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22.png"/><Relationship Id="rId26" Type="http://schemas.openxmlformats.org/officeDocument/2006/relationships/image" Target="../media/image132.png"/><Relationship Id="rId3" Type="http://schemas.openxmlformats.org/officeDocument/2006/relationships/image" Target="../media/image2.png"/><Relationship Id="rId21" Type="http://schemas.openxmlformats.org/officeDocument/2006/relationships/image" Target="../media/image115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31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7.png"/><Relationship Id="rId28" Type="http://schemas.openxmlformats.org/officeDocument/2006/relationships/image" Target="../media/image135.png"/><Relationship Id="rId10" Type="http://schemas.openxmlformats.org/officeDocument/2006/relationships/image" Target="../media/image19.png"/><Relationship Id="rId19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6.png"/><Relationship Id="rId27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22.png"/><Relationship Id="rId26" Type="http://schemas.openxmlformats.org/officeDocument/2006/relationships/image" Target="../media/image138.png"/><Relationship Id="rId3" Type="http://schemas.openxmlformats.org/officeDocument/2006/relationships/image" Target="../media/image2.png"/><Relationship Id="rId21" Type="http://schemas.openxmlformats.org/officeDocument/2006/relationships/image" Target="../media/image115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37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7.png"/><Relationship Id="rId28" Type="http://schemas.openxmlformats.org/officeDocument/2006/relationships/image" Target="../media/image139.png"/><Relationship Id="rId10" Type="http://schemas.openxmlformats.org/officeDocument/2006/relationships/image" Target="../media/image19.png"/><Relationship Id="rId19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6.png"/><Relationship Id="rId27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37.png"/><Relationship Id="rId26" Type="http://schemas.openxmlformats.org/officeDocument/2006/relationships/image" Target="../media/image143.png"/><Relationship Id="rId3" Type="http://schemas.openxmlformats.org/officeDocument/2006/relationships/image" Target="../media/image2.png"/><Relationship Id="rId21" Type="http://schemas.openxmlformats.org/officeDocument/2006/relationships/image" Target="../media/image117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4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6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39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41.png"/><Relationship Id="rId28" Type="http://schemas.openxmlformats.org/officeDocument/2006/relationships/image" Target="../media/image145.png"/><Relationship Id="rId10" Type="http://schemas.openxmlformats.org/officeDocument/2006/relationships/image" Target="../media/image19.png"/><Relationship Id="rId19" Type="http://schemas.openxmlformats.org/officeDocument/2006/relationships/image" Target="../media/image115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8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22.png"/><Relationship Id="rId26" Type="http://schemas.openxmlformats.org/officeDocument/2006/relationships/image" Target="../media/image149.png"/><Relationship Id="rId3" Type="http://schemas.openxmlformats.org/officeDocument/2006/relationships/image" Target="../media/image2.png"/><Relationship Id="rId21" Type="http://schemas.openxmlformats.org/officeDocument/2006/relationships/image" Target="../media/image115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48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7.png"/><Relationship Id="rId28" Type="http://schemas.openxmlformats.org/officeDocument/2006/relationships/image" Target="../media/image151.png"/><Relationship Id="rId10" Type="http://schemas.openxmlformats.org/officeDocument/2006/relationships/image" Target="../media/image19.png"/><Relationship Id="rId19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6.png"/><Relationship Id="rId27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48.png"/><Relationship Id="rId26" Type="http://schemas.openxmlformats.org/officeDocument/2006/relationships/image" Target="../media/image154.png"/><Relationship Id="rId3" Type="http://schemas.openxmlformats.org/officeDocument/2006/relationships/image" Target="../media/image2.png"/><Relationship Id="rId21" Type="http://schemas.openxmlformats.org/officeDocument/2006/relationships/image" Target="../media/image117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53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6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51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50.png"/><Relationship Id="rId28" Type="http://schemas.openxmlformats.org/officeDocument/2006/relationships/image" Target="../media/image156.png"/><Relationship Id="rId10" Type="http://schemas.openxmlformats.org/officeDocument/2006/relationships/image" Target="../media/image19.png"/><Relationship Id="rId19" Type="http://schemas.openxmlformats.org/officeDocument/2006/relationships/image" Target="../media/image115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8.png"/><Relationship Id="rId27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5.png"/><Relationship Id="rId26" Type="http://schemas.openxmlformats.org/officeDocument/2006/relationships/image" Target="../media/image159.png"/><Relationship Id="rId3" Type="http://schemas.openxmlformats.org/officeDocument/2006/relationships/image" Target="../media/image2.png"/><Relationship Id="rId21" Type="http://schemas.openxmlformats.org/officeDocument/2006/relationships/image" Target="../media/image118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58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56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55.png"/><Relationship Id="rId28" Type="http://schemas.openxmlformats.org/officeDocument/2006/relationships/image" Target="../media/image161.png"/><Relationship Id="rId10" Type="http://schemas.openxmlformats.org/officeDocument/2006/relationships/image" Target="../media/image19.png"/><Relationship Id="rId19" Type="http://schemas.openxmlformats.org/officeDocument/2006/relationships/image" Target="../media/image116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50.png"/><Relationship Id="rId27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5.png"/><Relationship Id="rId26" Type="http://schemas.openxmlformats.org/officeDocument/2006/relationships/image" Target="../media/image159.png"/><Relationship Id="rId3" Type="http://schemas.openxmlformats.org/officeDocument/2006/relationships/image" Target="../media/image2.png"/><Relationship Id="rId21" Type="http://schemas.openxmlformats.org/officeDocument/2006/relationships/image" Target="../media/image118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58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56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55.png"/><Relationship Id="rId28" Type="http://schemas.openxmlformats.org/officeDocument/2006/relationships/image" Target="../media/image161.png"/><Relationship Id="rId10" Type="http://schemas.openxmlformats.org/officeDocument/2006/relationships/image" Target="../media/image19.png"/><Relationship Id="rId19" Type="http://schemas.openxmlformats.org/officeDocument/2006/relationships/image" Target="../media/image116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50.png"/><Relationship Id="rId27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5.png"/><Relationship Id="rId26" Type="http://schemas.openxmlformats.org/officeDocument/2006/relationships/image" Target="../media/image159.png"/><Relationship Id="rId3" Type="http://schemas.openxmlformats.org/officeDocument/2006/relationships/image" Target="../media/image2.png"/><Relationship Id="rId21" Type="http://schemas.openxmlformats.org/officeDocument/2006/relationships/image" Target="../media/image118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58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7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56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55.png"/><Relationship Id="rId28" Type="http://schemas.openxmlformats.org/officeDocument/2006/relationships/image" Target="../media/image164.png"/><Relationship Id="rId10" Type="http://schemas.openxmlformats.org/officeDocument/2006/relationships/image" Target="../media/image19.png"/><Relationship Id="rId19" Type="http://schemas.openxmlformats.org/officeDocument/2006/relationships/image" Target="../media/image116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50.png"/><Relationship Id="rId27" Type="http://schemas.openxmlformats.org/officeDocument/2006/relationships/image" Target="../media/image1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5.png"/><Relationship Id="rId3" Type="http://schemas.openxmlformats.org/officeDocument/2006/relationships/image" Target="../media/image2.png"/><Relationship Id="rId21" Type="http://schemas.openxmlformats.org/officeDocument/2006/relationships/image" Target="../media/image30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24" Type="http://schemas.openxmlformats.org/officeDocument/2006/relationships/image" Target="../media/image33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5.png"/><Relationship Id="rId26" Type="http://schemas.openxmlformats.org/officeDocument/2006/relationships/image" Target="../media/image159.png"/><Relationship Id="rId3" Type="http://schemas.openxmlformats.org/officeDocument/2006/relationships/image" Target="../media/image2.png"/><Relationship Id="rId21" Type="http://schemas.openxmlformats.org/officeDocument/2006/relationships/image" Target="../media/image118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66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7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56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55.png"/><Relationship Id="rId28" Type="http://schemas.openxmlformats.org/officeDocument/2006/relationships/image" Target="../media/image168.png"/><Relationship Id="rId10" Type="http://schemas.openxmlformats.org/officeDocument/2006/relationships/image" Target="../media/image19.png"/><Relationship Id="rId19" Type="http://schemas.openxmlformats.org/officeDocument/2006/relationships/image" Target="../media/image116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50.png"/><Relationship Id="rId27" Type="http://schemas.openxmlformats.org/officeDocument/2006/relationships/image" Target="../media/image1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5.png"/><Relationship Id="rId26" Type="http://schemas.openxmlformats.org/officeDocument/2006/relationships/image" Target="../media/image171.png"/><Relationship Id="rId3" Type="http://schemas.openxmlformats.org/officeDocument/2006/relationships/image" Target="../media/image2.png"/><Relationship Id="rId21" Type="http://schemas.openxmlformats.org/officeDocument/2006/relationships/image" Target="../media/image118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70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7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6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67.png"/><Relationship Id="rId28" Type="http://schemas.openxmlformats.org/officeDocument/2006/relationships/image" Target="../media/image159.png"/><Relationship Id="rId10" Type="http://schemas.openxmlformats.org/officeDocument/2006/relationships/image" Target="../media/image19.png"/><Relationship Id="rId19" Type="http://schemas.openxmlformats.org/officeDocument/2006/relationships/image" Target="../media/image116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55.png"/><Relationship Id="rId27" Type="http://schemas.openxmlformats.org/officeDocument/2006/relationships/image" Target="../media/image1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22.png"/><Relationship Id="rId26" Type="http://schemas.openxmlformats.org/officeDocument/2006/relationships/image" Target="../media/image175.png"/><Relationship Id="rId3" Type="http://schemas.openxmlformats.org/officeDocument/2006/relationships/image" Target="../media/image2.png"/><Relationship Id="rId21" Type="http://schemas.openxmlformats.org/officeDocument/2006/relationships/image" Target="../media/image115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74.png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7.png"/><Relationship Id="rId28" Type="http://schemas.openxmlformats.org/officeDocument/2006/relationships/image" Target="../media/image176.png"/><Relationship Id="rId10" Type="http://schemas.openxmlformats.org/officeDocument/2006/relationships/image" Target="../media/image19.png"/><Relationship Id="rId19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6.png"/><Relationship Id="rId27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78.png"/><Relationship Id="rId26" Type="http://schemas.openxmlformats.org/officeDocument/2006/relationships/image" Target="../media/image182.png"/><Relationship Id="rId3" Type="http://schemas.openxmlformats.org/officeDocument/2006/relationships/image" Target="../media/image2.png"/><Relationship Id="rId21" Type="http://schemas.openxmlformats.org/officeDocument/2006/relationships/image" Target="../media/image117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81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6.png"/><Relationship Id="rId29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80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10" Type="http://schemas.openxmlformats.org/officeDocument/2006/relationships/image" Target="../media/image19.png"/><Relationship Id="rId19" Type="http://schemas.openxmlformats.org/officeDocument/2006/relationships/image" Target="../media/image115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8.png"/><Relationship Id="rId27" Type="http://schemas.openxmlformats.org/officeDocument/2006/relationships/image" Target="../media/image1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86.png"/><Relationship Id="rId26" Type="http://schemas.openxmlformats.org/officeDocument/2006/relationships/image" Target="../media/image125.png"/><Relationship Id="rId3" Type="http://schemas.openxmlformats.org/officeDocument/2006/relationships/image" Target="../media/image2.png"/><Relationship Id="rId21" Type="http://schemas.openxmlformats.org/officeDocument/2006/relationships/image" Target="../media/image116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80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5.png"/><Relationship Id="rId29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4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8.png"/><Relationship Id="rId28" Type="http://schemas.openxmlformats.org/officeDocument/2006/relationships/image" Target="../media/image187.png"/><Relationship Id="rId10" Type="http://schemas.openxmlformats.org/officeDocument/2006/relationships/image" Target="../media/image19.png"/><Relationship Id="rId19" Type="http://schemas.openxmlformats.org/officeDocument/2006/relationships/image" Target="../media/image178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7.png"/><Relationship Id="rId27" Type="http://schemas.openxmlformats.org/officeDocument/2006/relationships/image" Target="../media/image1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81.png"/><Relationship Id="rId26" Type="http://schemas.openxmlformats.org/officeDocument/2006/relationships/image" Target="../media/image182.png"/><Relationship Id="rId3" Type="http://schemas.openxmlformats.org/officeDocument/2006/relationships/image" Target="../media/image2.png"/><Relationship Id="rId21" Type="http://schemas.openxmlformats.org/officeDocument/2006/relationships/image" Target="../media/image116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89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5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4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8.png"/><Relationship Id="rId28" Type="http://schemas.openxmlformats.org/officeDocument/2006/relationships/image" Target="../media/image175.png"/><Relationship Id="rId10" Type="http://schemas.openxmlformats.org/officeDocument/2006/relationships/image" Target="../media/image19.png"/><Relationship Id="rId19" Type="http://schemas.openxmlformats.org/officeDocument/2006/relationships/image" Target="../media/image128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7.png"/><Relationship Id="rId27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115.png"/><Relationship Id="rId26" Type="http://schemas.openxmlformats.org/officeDocument/2006/relationships/image" Target="../media/image197.png"/><Relationship Id="rId39" Type="http://schemas.openxmlformats.org/officeDocument/2006/relationships/image" Target="../media/image210.png"/><Relationship Id="rId21" Type="http://schemas.openxmlformats.org/officeDocument/2006/relationships/image" Target="../media/image118.png"/><Relationship Id="rId34" Type="http://schemas.openxmlformats.org/officeDocument/2006/relationships/image" Target="../media/image205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7.png"/><Relationship Id="rId29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10" Type="http://schemas.openxmlformats.org/officeDocument/2006/relationships/image" Target="../media/image19.png"/><Relationship Id="rId19" Type="http://schemas.openxmlformats.org/officeDocument/2006/relationships/image" Target="../media/image192.png"/><Relationship Id="rId31" Type="http://schemas.openxmlformats.org/officeDocument/2006/relationships/image" Target="../media/image202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8" Type="http://schemas.openxmlformats.org/officeDocument/2006/relationships/image" Target="../media/image85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.png"/><Relationship Id="rId39" Type="http://schemas.openxmlformats.org/officeDocument/2006/relationships/image" Target="../media/image68.png"/><Relationship Id="rId21" Type="http://schemas.openxmlformats.org/officeDocument/2006/relationships/image" Target="../media/image52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39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24" Type="http://schemas.openxmlformats.org/officeDocument/2006/relationships/image" Target="../media/image55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5" Type="http://schemas.openxmlformats.org/officeDocument/2006/relationships/image" Target="../media/image4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8.png"/><Relationship Id="rId36" Type="http://schemas.openxmlformats.org/officeDocument/2006/relationships/image" Target="../media/image65.png"/><Relationship Id="rId10" Type="http://schemas.openxmlformats.org/officeDocument/2006/relationships/image" Target="../media/image19.png"/><Relationship Id="rId19" Type="http://schemas.openxmlformats.org/officeDocument/2006/relationships/image" Target="../media/image50.png"/><Relationship Id="rId31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7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12" Type="http://schemas.openxmlformats.org/officeDocument/2006/relationships/image" Target="../media/image21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jp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115.png"/><Relationship Id="rId26" Type="http://schemas.openxmlformats.org/officeDocument/2006/relationships/image" Target="../media/image222.png"/><Relationship Id="rId39" Type="http://schemas.openxmlformats.org/officeDocument/2006/relationships/image" Target="../media/image235.png"/><Relationship Id="rId21" Type="http://schemas.openxmlformats.org/officeDocument/2006/relationships/image" Target="../media/image217.png"/><Relationship Id="rId34" Type="http://schemas.openxmlformats.org/officeDocument/2006/relationships/image" Target="../media/image230.png"/><Relationship Id="rId42" Type="http://schemas.openxmlformats.org/officeDocument/2006/relationships/image" Target="../media/image238.png"/><Relationship Id="rId47" Type="http://schemas.openxmlformats.org/officeDocument/2006/relationships/image" Target="../media/image243.png"/><Relationship Id="rId50" Type="http://schemas.openxmlformats.org/officeDocument/2006/relationships/image" Target="../media/image246.png"/><Relationship Id="rId55" Type="http://schemas.openxmlformats.org/officeDocument/2006/relationships/image" Target="../media/image25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9" Type="http://schemas.openxmlformats.org/officeDocument/2006/relationships/image" Target="../media/image225.png"/><Relationship Id="rId11" Type="http://schemas.openxmlformats.org/officeDocument/2006/relationships/image" Target="../media/image42.png"/><Relationship Id="rId24" Type="http://schemas.openxmlformats.org/officeDocument/2006/relationships/image" Target="../media/image220.png"/><Relationship Id="rId32" Type="http://schemas.openxmlformats.org/officeDocument/2006/relationships/image" Target="../media/image228.png"/><Relationship Id="rId37" Type="http://schemas.openxmlformats.org/officeDocument/2006/relationships/image" Target="../media/image233.png"/><Relationship Id="rId40" Type="http://schemas.openxmlformats.org/officeDocument/2006/relationships/image" Target="../media/image236.png"/><Relationship Id="rId45" Type="http://schemas.openxmlformats.org/officeDocument/2006/relationships/image" Target="../media/image241.png"/><Relationship Id="rId53" Type="http://schemas.openxmlformats.org/officeDocument/2006/relationships/image" Target="../media/image249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19" Type="http://schemas.openxmlformats.org/officeDocument/2006/relationships/image" Target="../media/image117.png"/><Relationship Id="rId31" Type="http://schemas.openxmlformats.org/officeDocument/2006/relationships/image" Target="../media/image227.png"/><Relationship Id="rId44" Type="http://schemas.openxmlformats.org/officeDocument/2006/relationships/image" Target="../media/image240.png"/><Relationship Id="rId52" Type="http://schemas.openxmlformats.org/officeDocument/2006/relationships/image" Target="../media/image248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35" Type="http://schemas.openxmlformats.org/officeDocument/2006/relationships/image" Target="../media/image231.png"/><Relationship Id="rId43" Type="http://schemas.openxmlformats.org/officeDocument/2006/relationships/image" Target="../media/image239.png"/><Relationship Id="rId48" Type="http://schemas.openxmlformats.org/officeDocument/2006/relationships/image" Target="../media/image244.png"/><Relationship Id="rId8" Type="http://schemas.openxmlformats.org/officeDocument/2006/relationships/image" Target="../media/image85.png"/><Relationship Id="rId51" Type="http://schemas.openxmlformats.org/officeDocument/2006/relationships/image" Target="../media/image247.png"/><Relationship Id="rId3" Type="http://schemas.openxmlformats.org/officeDocument/2006/relationships/image" Target="../media/image2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221.png"/><Relationship Id="rId33" Type="http://schemas.openxmlformats.org/officeDocument/2006/relationships/image" Target="../media/image229.png"/><Relationship Id="rId38" Type="http://schemas.openxmlformats.org/officeDocument/2006/relationships/image" Target="../media/image234.png"/><Relationship Id="rId46" Type="http://schemas.openxmlformats.org/officeDocument/2006/relationships/image" Target="../media/image242.png"/><Relationship Id="rId20" Type="http://schemas.openxmlformats.org/officeDocument/2006/relationships/image" Target="../media/image118.png"/><Relationship Id="rId41" Type="http://schemas.openxmlformats.org/officeDocument/2006/relationships/image" Target="../media/image237.png"/><Relationship Id="rId54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23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36" Type="http://schemas.openxmlformats.org/officeDocument/2006/relationships/image" Target="../media/image232.png"/><Relationship Id="rId49" Type="http://schemas.openxmlformats.org/officeDocument/2006/relationships/image" Target="../media/image245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47.png"/><Relationship Id="rId26" Type="http://schemas.openxmlformats.org/officeDocument/2006/relationships/image" Target="../media/image223.png"/><Relationship Id="rId21" Type="http://schemas.openxmlformats.org/officeDocument/2006/relationships/image" Target="../media/image118.png"/><Relationship Id="rId34" Type="http://schemas.openxmlformats.org/officeDocument/2006/relationships/image" Target="../media/image256.png"/><Relationship Id="rId7" Type="http://schemas.openxmlformats.org/officeDocument/2006/relationships/image" Target="../media/image5.png"/><Relationship Id="rId12" Type="http://schemas.openxmlformats.org/officeDocument/2006/relationships/image" Target="../media/image42.png"/><Relationship Id="rId17" Type="http://schemas.openxmlformats.org/officeDocument/2006/relationships/image" Target="../media/image24.png"/><Relationship Id="rId25" Type="http://schemas.openxmlformats.org/officeDocument/2006/relationships/image" Target="../media/image220.png"/><Relationship Id="rId33" Type="http://schemas.openxmlformats.org/officeDocument/2006/relationships/image" Target="../media/image2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117.png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9.png"/><Relationship Id="rId24" Type="http://schemas.openxmlformats.org/officeDocument/2006/relationships/image" Target="../media/image219.png"/><Relationship Id="rId32" Type="http://schemas.openxmlformats.org/officeDocument/2006/relationships/image" Target="../media/image254.png"/><Relationship Id="rId37" Type="http://schemas.openxmlformats.org/officeDocument/2006/relationships/image" Target="../media/image259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23" Type="http://schemas.openxmlformats.org/officeDocument/2006/relationships/image" Target="../media/image218.png"/><Relationship Id="rId28" Type="http://schemas.openxmlformats.org/officeDocument/2006/relationships/image" Target="../media/image232.png"/><Relationship Id="rId36" Type="http://schemas.openxmlformats.org/officeDocument/2006/relationships/image" Target="../media/image258.png"/><Relationship Id="rId10" Type="http://schemas.openxmlformats.org/officeDocument/2006/relationships/image" Target="../media/image86.png"/><Relationship Id="rId19" Type="http://schemas.openxmlformats.org/officeDocument/2006/relationships/image" Target="../media/image115.png"/><Relationship Id="rId31" Type="http://schemas.openxmlformats.org/officeDocument/2006/relationships/image" Target="../media/image226.png"/><Relationship Id="rId4" Type="http://schemas.openxmlformats.org/officeDocument/2006/relationships/image" Target="../media/image2.png"/><Relationship Id="rId9" Type="http://schemas.openxmlformats.org/officeDocument/2006/relationships/image" Target="../media/image85.png"/><Relationship Id="rId14" Type="http://schemas.openxmlformats.org/officeDocument/2006/relationships/image" Target="../media/image21.png"/><Relationship Id="rId22" Type="http://schemas.openxmlformats.org/officeDocument/2006/relationships/image" Target="../media/image217.png"/><Relationship Id="rId27" Type="http://schemas.openxmlformats.org/officeDocument/2006/relationships/image" Target="../media/image227.png"/><Relationship Id="rId30" Type="http://schemas.openxmlformats.org/officeDocument/2006/relationships/image" Target="../media/image253.png"/><Relationship Id="rId35" Type="http://schemas.openxmlformats.org/officeDocument/2006/relationships/image" Target="../media/image257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117.png"/><Relationship Id="rId26" Type="http://schemas.openxmlformats.org/officeDocument/2006/relationships/image" Target="../media/image232.png"/><Relationship Id="rId3" Type="http://schemas.openxmlformats.org/officeDocument/2006/relationships/image" Target="../media/image2.png"/><Relationship Id="rId21" Type="http://schemas.openxmlformats.org/officeDocument/2006/relationships/image" Target="../media/image219.png"/><Relationship Id="rId34" Type="http://schemas.openxmlformats.org/officeDocument/2006/relationships/image" Target="../media/image217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227.png"/><Relationship Id="rId33" Type="http://schemas.openxmlformats.org/officeDocument/2006/relationships/image" Target="../media/image259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18.png"/><Relationship Id="rId29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223.png"/><Relationship Id="rId32" Type="http://schemas.openxmlformats.org/officeDocument/2006/relationships/image" Target="../media/image230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260.png"/><Relationship Id="rId28" Type="http://schemas.openxmlformats.org/officeDocument/2006/relationships/image" Target="../media/image253.png"/><Relationship Id="rId36" Type="http://schemas.openxmlformats.org/officeDocument/2006/relationships/image" Target="../media/image224.png"/><Relationship Id="rId10" Type="http://schemas.openxmlformats.org/officeDocument/2006/relationships/image" Target="../media/image19.png"/><Relationship Id="rId19" Type="http://schemas.openxmlformats.org/officeDocument/2006/relationships/image" Target="../media/image118.png"/><Relationship Id="rId31" Type="http://schemas.openxmlformats.org/officeDocument/2006/relationships/image" Target="../media/image255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220.png"/><Relationship Id="rId27" Type="http://schemas.openxmlformats.org/officeDocument/2006/relationships/image" Target="../media/image252.png"/><Relationship Id="rId30" Type="http://schemas.openxmlformats.org/officeDocument/2006/relationships/image" Target="../media/image254.png"/><Relationship Id="rId35" Type="http://schemas.openxmlformats.org/officeDocument/2006/relationships/image" Target="../media/image257.png"/><Relationship Id="rId8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7.png"/><Relationship Id="rId26" Type="http://schemas.openxmlformats.org/officeDocument/2006/relationships/image" Target="../media/image253.png"/><Relationship Id="rId3" Type="http://schemas.openxmlformats.org/officeDocument/2006/relationships/image" Target="../media/image2.png"/><Relationship Id="rId21" Type="http://schemas.openxmlformats.org/officeDocument/2006/relationships/image" Target="../media/image219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25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18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232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227.png"/><Relationship Id="rId28" Type="http://schemas.openxmlformats.org/officeDocument/2006/relationships/image" Target="../media/image255.png"/><Relationship Id="rId10" Type="http://schemas.openxmlformats.org/officeDocument/2006/relationships/image" Target="../media/image19.png"/><Relationship Id="rId19" Type="http://schemas.openxmlformats.org/officeDocument/2006/relationships/image" Target="../media/image118.png"/><Relationship Id="rId31" Type="http://schemas.openxmlformats.org/officeDocument/2006/relationships/image" Target="../media/image257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220.png"/><Relationship Id="rId27" Type="http://schemas.openxmlformats.org/officeDocument/2006/relationships/image" Target="../media/image217.png"/><Relationship Id="rId30" Type="http://schemas.openxmlformats.org/officeDocument/2006/relationships/image" Target="../media/image2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22.png"/><Relationship Id="rId18" Type="http://schemas.openxmlformats.org/officeDocument/2006/relationships/image" Target="../media/image118.png"/><Relationship Id="rId26" Type="http://schemas.openxmlformats.org/officeDocument/2006/relationships/image" Target="../media/image257.png"/><Relationship Id="rId3" Type="http://schemas.openxmlformats.org/officeDocument/2006/relationships/image" Target="../media/image3.png"/><Relationship Id="rId21" Type="http://schemas.openxmlformats.org/officeDocument/2006/relationships/image" Target="../media/image252.png"/><Relationship Id="rId7" Type="http://schemas.openxmlformats.org/officeDocument/2006/relationships/image" Target="../media/image85.png"/><Relationship Id="rId12" Type="http://schemas.openxmlformats.org/officeDocument/2006/relationships/image" Target="../media/image21.png"/><Relationship Id="rId17" Type="http://schemas.openxmlformats.org/officeDocument/2006/relationships/image" Target="../media/image117.png"/><Relationship Id="rId25" Type="http://schemas.openxmlformats.org/officeDocument/2006/relationships/image" Target="../media/image2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24" Type="http://schemas.openxmlformats.org/officeDocument/2006/relationships/image" Target="../media/image223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23" Type="http://schemas.openxmlformats.org/officeDocument/2006/relationships/image" Target="../media/image255.png"/><Relationship Id="rId28" Type="http://schemas.openxmlformats.org/officeDocument/2006/relationships/image" Target="../media/image226.png"/><Relationship Id="rId10" Type="http://schemas.openxmlformats.org/officeDocument/2006/relationships/image" Target="../media/image42.png"/><Relationship Id="rId19" Type="http://schemas.openxmlformats.org/officeDocument/2006/relationships/image" Target="../media/image218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openxmlformats.org/officeDocument/2006/relationships/image" Target="../media/image217.png"/><Relationship Id="rId27" Type="http://schemas.openxmlformats.org/officeDocument/2006/relationships/image" Target="../media/image2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7.png"/><Relationship Id="rId26" Type="http://schemas.openxmlformats.org/officeDocument/2006/relationships/image" Target="../media/image253.png"/><Relationship Id="rId3" Type="http://schemas.openxmlformats.org/officeDocument/2006/relationships/image" Target="../media/image2.png"/><Relationship Id="rId21" Type="http://schemas.openxmlformats.org/officeDocument/2006/relationships/image" Target="../media/image219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25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18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232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227.png"/><Relationship Id="rId28" Type="http://schemas.openxmlformats.org/officeDocument/2006/relationships/image" Target="../media/image255.png"/><Relationship Id="rId10" Type="http://schemas.openxmlformats.org/officeDocument/2006/relationships/image" Target="../media/image19.png"/><Relationship Id="rId19" Type="http://schemas.openxmlformats.org/officeDocument/2006/relationships/image" Target="../media/image118.png"/><Relationship Id="rId31" Type="http://schemas.openxmlformats.org/officeDocument/2006/relationships/image" Target="../media/image224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220.png"/><Relationship Id="rId27" Type="http://schemas.openxmlformats.org/officeDocument/2006/relationships/image" Target="../media/image217.png"/><Relationship Id="rId30" Type="http://schemas.openxmlformats.org/officeDocument/2006/relationships/image" Target="../media/image2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7.png"/><Relationship Id="rId26" Type="http://schemas.openxmlformats.org/officeDocument/2006/relationships/image" Target="../media/image253.png"/><Relationship Id="rId3" Type="http://schemas.openxmlformats.org/officeDocument/2006/relationships/image" Target="../media/image2.png"/><Relationship Id="rId21" Type="http://schemas.openxmlformats.org/officeDocument/2006/relationships/image" Target="../media/image219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25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18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232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227.png"/><Relationship Id="rId28" Type="http://schemas.openxmlformats.org/officeDocument/2006/relationships/image" Target="../media/image255.png"/><Relationship Id="rId10" Type="http://schemas.openxmlformats.org/officeDocument/2006/relationships/image" Target="../media/image19.png"/><Relationship Id="rId19" Type="http://schemas.openxmlformats.org/officeDocument/2006/relationships/image" Target="../media/image118.png"/><Relationship Id="rId31" Type="http://schemas.openxmlformats.org/officeDocument/2006/relationships/image" Target="../media/image224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220.png"/><Relationship Id="rId27" Type="http://schemas.openxmlformats.org/officeDocument/2006/relationships/image" Target="../media/image217.png"/><Relationship Id="rId30" Type="http://schemas.openxmlformats.org/officeDocument/2006/relationships/image" Target="../media/image2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7.png"/><Relationship Id="rId26" Type="http://schemas.openxmlformats.org/officeDocument/2006/relationships/image" Target="../media/image253.png"/><Relationship Id="rId3" Type="http://schemas.openxmlformats.org/officeDocument/2006/relationships/image" Target="../media/image2.png"/><Relationship Id="rId21" Type="http://schemas.openxmlformats.org/officeDocument/2006/relationships/image" Target="../media/image219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25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18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232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227.png"/><Relationship Id="rId28" Type="http://schemas.openxmlformats.org/officeDocument/2006/relationships/image" Target="../media/image255.png"/><Relationship Id="rId10" Type="http://schemas.openxmlformats.org/officeDocument/2006/relationships/image" Target="../media/image19.png"/><Relationship Id="rId19" Type="http://schemas.openxmlformats.org/officeDocument/2006/relationships/image" Target="../media/image118.png"/><Relationship Id="rId31" Type="http://schemas.openxmlformats.org/officeDocument/2006/relationships/image" Target="../media/image224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220.png"/><Relationship Id="rId27" Type="http://schemas.openxmlformats.org/officeDocument/2006/relationships/image" Target="../media/image217.png"/><Relationship Id="rId30" Type="http://schemas.openxmlformats.org/officeDocument/2006/relationships/image" Target="../media/image2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.png"/><Relationship Id="rId18" Type="http://schemas.openxmlformats.org/officeDocument/2006/relationships/image" Target="../media/image44.png"/><Relationship Id="rId3" Type="http://schemas.openxmlformats.org/officeDocument/2006/relationships/image" Target="../media/image2.png"/><Relationship Id="rId21" Type="http://schemas.openxmlformats.org/officeDocument/2006/relationships/image" Target="../media/image47.png"/><Relationship Id="rId7" Type="http://schemas.openxmlformats.org/officeDocument/2006/relationships/image" Target="../media/image74.png"/><Relationship Id="rId12" Type="http://schemas.openxmlformats.org/officeDocument/2006/relationships/image" Target="../media/image5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4.png"/><Relationship Id="rId5" Type="http://schemas.openxmlformats.org/officeDocument/2006/relationships/image" Target="../media/image72.png"/><Relationship Id="rId15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76.png"/><Relationship Id="rId14" Type="http://schemas.openxmlformats.org/officeDocument/2006/relationships/image" Target="../media/image8.png"/><Relationship Id="rId2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17.png"/><Relationship Id="rId26" Type="http://schemas.openxmlformats.org/officeDocument/2006/relationships/image" Target="../media/image253.png"/><Relationship Id="rId3" Type="http://schemas.openxmlformats.org/officeDocument/2006/relationships/image" Target="../media/image2.png"/><Relationship Id="rId21" Type="http://schemas.openxmlformats.org/officeDocument/2006/relationships/image" Target="../media/image219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252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18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232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227.png"/><Relationship Id="rId28" Type="http://schemas.openxmlformats.org/officeDocument/2006/relationships/image" Target="../media/image255.png"/><Relationship Id="rId10" Type="http://schemas.openxmlformats.org/officeDocument/2006/relationships/image" Target="../media/image19.png"/><Relationship Id="rId19" Type="http://schemas.openxmlformats.org/officeDocument/2006/relationships/image" Target="../media/image118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220.png"/><Relationship Id="rId27" Type="http://schemas.openxmlformats.org/officeDocument/2006/relationships/image" Target="../media/image217.png"/><Relationship Id="rId30" Type="http://schemas.openxmlformats.org/officeDocument/2006/relationships/image" Target="../media/image2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18" Type="http://schemas.openxmlformats.org/officeDocument/2006/relationships/image" Target="../media/image47.png"/><Relationship Id="rId26" Type="http://schemas.openxmlformats.org/officeDocument/2006/relationships/image" Target="../media/image253.png"/><Relationship Id="rId3" Type="http://schemas.openxmlformats.org/officeDocument/2006/relationships/image" Target="../media/image1.png"/><Relationship Id="rId21" Type="http://schemas.openxmlformats.org/officeDocument/2006/relationships/image" Target="../media/image218.png"/><Relationship Id="rId7" Type="http://schemas.openxmlformats.org/officeDocument/2006/relationships/image" Target="../media/image5.png"/><Relationship Id="rId12" Type="http://schemas.openxmlformats.org/officeDocument/2006/relationships/image" Target="../media/image42.png"/><Relationship Id="rId17" Type="http://schemas.openxmlformats.org/officeDocument/2006/relationships/image" Target="../media/image24.png"/><Relationship Id="rId25" Type="http://schemas.openxmlformats.org/officeDocument/2006/relationships/image" Target="../media/image25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118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9.png"/><Relationship Id="rId24" Type="http://schemas.openxmlformats.org/officeDocument/2006/relationships/image" Target="../media/image232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23" Type="http://schemas.openxmlformats.org/officeDocument/2006/relationships/image" Target="../media/image227.png"/><Relationship Id="rId28" Type="http://schemas.openxmlformats.org/officeDocument/2006/relationships/image" Target="../media/image255.png"/><Relationship Id="rId10" Type="http://schemas.openxmlformats.org/officeDocument/2006/relationships/image" Target="../media/image86.png"/><Relationship Id="rId19" Type="http://schemas.openxmlformats.org/officeDocument/2006/relationships/image" Target="../media/image117.png"/><Relationship Id="rId31" Type="http://schemas.openxmlformats.org/officeDocument/2006/relationships/image" Target="../media/image224.png"/><Relationship Id="rId4" Type="http://schemas.openxmlformats.org/officeDocument/2006/relationships/image" Target="../media/image2.png"/><Relationship Id="rId9" Type="http://schemas.openxmlformats.org/officeDocument/2006/relationships/image" Target="../media/image85.png"/><Relationship Id="rId14" Type="http://schemas.openxmlformats.org/officeDocument/2006/relationships/image" Target="../media/image21.png"/><Relationship Id="rId22" Type="http://schemas.openxmlformats.org/officeDocument/2006/relationships/image" Target="../media/image219.png"/><Relationship Id="rId27" Type="http://schemas.openxmlformats.org/officeDocument/2006/relationships/image" Target="../media/image217.png"/><Relationship Id="rId30" Type="http://schemas.openxmlformats.org/officeDocument/2006/relationships/image" Target="../media/image2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png"/><Relationship Id="rId18" Type="http://schemas.openxmlformats.org/officeDocument/2006/relationships/image" Target="../media/image46.png"/><Relationship Id="rId3" Type="http://schemas.openxmlformats.org/officeDocument/2006/relationships/image" Target="../media/image2.png"/><Relationship Id="rId21" Type="http://schemas.openxmlformats.org/officeDocument/2006/relationships/image" Target="../media/image80.png"/><Relationship Id="rId7" Type="http://schemas.openxmlformats.org/officeDocument/2006/relationships/image" Target="../media/image76.png"/><Relationship Id="rId12" Type="http://schemas.openxmlformats.org/officeDocument/2006/relationships/image" Target="../media/image8.png"/><Relationship Id="rId17" Type="http://schemas.openxmlformats.org/officeDocument/2006/relationships/image" Target="../media/image45.png"/><Relationship Id="rId25" Type="http://schemas.openxmlformats.org/officeDocument/2006/relationships/image" Target="../media/image84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.png"/><Relationship Id="rId24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79.png"/><Relationship Id="rId23" Type="http://schemas.openxmlformats.org/officeDocument/2006/relationships/image" Target="../media/image82.png"/><Relationship Id="rId10" Type="http://schemas.openxmlformats.org/officeDocument/2006/relationships/image" Target="../media/image5.png"/><Relationship Id="rId19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.png"/><Relationship Id="rId14" Type="http://schemas.openxmlformats.org/officeDocument/2006/relationships/image" Target="../media/image20.png"/><Relationship Id="rId22" Type="http://schemas.openxmlformats.org/officeDocument/2006/relationships/image" Target="../media/image8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44.png"/><Relationship Id="rId18" Type="http://schemas.openxmlformats.org/officeDocument/2006/relationships/image" Target="../media/image87.png"/><Relationship Id="rId3" Type="http://schemas.openxmlformats.org/officeDocument/2006/relationships/image" Target="../media/image2.png"/><Relationship Id="rId21" Type="http://schemas.openxmlformats.org/officeDocument/2006/relationships/image" Target="../media/image77.png"/><Relationship Id="rId7" Type="http://schemas.openxmlformats.org/officeDocument/2006/relationships/image" Target="../media/image6.png"/><Relationship Id="rId12" Type="http://schemas.openxmlformats.org/officeDocument/2006/relationships/image" Target="../media/image79.png"/><Relationship Id="rId17" Type="http://schemas.openxmlformats.org/officeDocument/2006/relationships/image" Target="../media/image86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46.png"/><Relationship Id="rId23" Type="http://schemas.openxmlformats.org/officeDocument/2006/relationships/image" Target="../media/image91.png"/><Relationship Id="rId10" Type="http://schemas.openxmlformats.org/officeDocument/2006/relationships/image" Target="../media/image1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Relationship Id="rId22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92.png"/><Relationship Id="rId26" Type="http://schemas.openxmlformats.org/officeDocument/2006/relationships/image" Target="../media/image97.png"/><Relationship Id="rId3" Type="http://schemas.openxmlformats.org/officeDocument/2006/relationships/image" Target="../media/image2.png"/><Relationship Id="rId21" Type="http://schemas.openxmlformats.org/officeDocument/2006/relationships/image" Target="../media/image91.png"/><Relationship Id="rId34" Type="http://schemas.openxmlformats.org/officeDocument/2006/relationships/image" Target="../media/image105.png"/><Relationship Id="rId7" Type="http://schemas.openxmlformats.org/officeDocument/2006/relationships/image" Target="../media/image6.png"/><Relationship Id="rId12" Type="http://schemas.openxmlformats.org/officeDocument/2006/relationships/image" Target="../media/image79.png"/><Relationship Id="rId17" Type="http://schemas.openxmlformats.org/officeDocument/2006/relationships/image" Target="../media/image86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20" Type="http://schemas.openxmlformats.org/officeDocument/2006/relationships/image" Target="../media/image90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4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19.png"/><Relationship Id="rId19" Type="http://schemas.openxmlformats.org/officeDocument/2006/relationships/image" Target="../media/image77.png"/><Relationship Id="rId31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2.png"/><Relationship Id="rId21" Type="http://schemas.openxmlformats.org/officeDocument/2006/relationships/image" Target="../media/image111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1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4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10" Type="http://schemas.openxmlformats.org/officeDocument/2006/relationships/image" Target="../media/image19.png"/><Relationship Id="rId19" Type="http://schemas.openxmlformats.org/officeDocument/2006/relationships/image" Target="../media/image109.png"/><Relationship Id="rId31" Type="http://schemas.openxmlformats.org/officeDocument/2006/relationships/image" Target="../media/image121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21.png"/><Relationship Id="rId18" Type="http://schemas.openxmlformats.org/officeDocument/2006/relationships/image" Target="../media/image122.png"/><Relationship Id="rId26" Type="http://schemas.openxmlformats.org/officeDocument/2006/relationships/image" Target="../media/image126.png"/><Relationship Id="rId3" Type="http://schemas.openxmlformats.org/officeDocument/2006/relationships/image" Target="../media/image2.png"/><Relationship Id="rId21" Type="http://schemas.openxmlformats.org/officeDocument/2006/relationships/image" Target="../media/image115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47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24" Type="http://schemas.openxmlformats.org/officeDocument/2006/relationships/image" Target="../media/image118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17.png"/><Relationship Id="rId28" Type="http://schemas.openxmlformats.org/officeDocument/2006/relationships/image" Target="../media/image127.png"/><Relationship Id="rId10" Type="http://schemas.openxmlformats.org/officeDocument/2006/relationships/image" Target="../media/image19.png"/><Relationship Id="rId19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22.png"/><Relationship Id="rId22" Type="http://schemas.openxmlformats.org/officeDocument/2006/relationships/image" Target="../media/image116.png"/><Relationship Id="rId27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226031"/>
            <a:ext cx="17539359" cy="9578231"/>
            <a:chOff x="373178" y="22603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56308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22603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664" y="236190"/>
            <a:ext cx="746682" cy="9578231"/>
            <a:chOff x="587664" y="236190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323" y="-4552925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664" y="236190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4235" y="236190"/>
            <a:ext cx="890195" cy="9578231"/>
            <a:chOff x="244235" y="236190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0862" y="-4552925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235" y="236190"/>
              <a:ext cx="890195" cy="95782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64902" y="1442011"/>
            <a:ext cx="20535307" cy="77342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2120" y="559365"/>
            <a:ext cx="632310" cy="632310"/>
            <a:chOff x="502120" y="559365"/>
            <a:chExt cx="632310" cy="6323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120" y="559365"/>
              <a:ext cx="632310" cy="6323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656" y="369968"/>
            <a:ext cx="1286353" cy="11528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80002" y="3615195"/>
            <a:ext cx="8098006" cy="1421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31415" y="9146241"/>
            <a:ext cx="348000" cy="339618"/>
            <a:chOff x="9931415" y="9146241"/>
            <a:chExt cx="348000" cy="3396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1415" y="9146241"/>
              <a:ext cx="348000" cy="3396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35261" y="9133180"/>
            <a:ext cx="348000" cy="339618"/>
            <a:chOff x="13935261" y="9133180"/>
            <a:chExt cx="348000" cy="3396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35261" y="9133180"/>
              <a:ext cx="348000" cy="3396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65951" y="9133180"/>
            <a:ext cx="348000" cy="339618"/>
            <a:chOff x="5965951" y="9133180"/>
            <a:chExt cx="348000" cy="3396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65951" y="9133180"/>
              <a:ext cx="348000" cy="3396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1849" y="1583817"/>
            <a:ext cx="15527939" cy="28571"/>
            <a:chOff x="1761849" y="1583817"/>
            <a:chExt cx="15527939" cy="2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849" y="1583817"/>
              <a:ext cx="15527939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64706" y="8245142"/>
            <a:ext cx="15527939" cy="28571"/>
            <a:chOff x="1864706" y="8245142"/>
            <a:chExt cx="15527939" cy="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64706" y="8245142"/>
              <a:ext cx="15527939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29674" y="1268976"/>
            <a:ext cx="2021606" cy="661828"/>
            <a:chOff x="15429674" y="1268976"/>
            <a:chExt cx="2021606" cy="6618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20000">
              <a:off x="15429674" y="1268976"/>
              <a:ext cx="2021606" cy="66182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41858" y="8112505"/>
            <a:ext cx="10693221" cy="204185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6345" y="9028862"/>
            <a:ext cx="3303260" cy="66832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79158" y="9028862"/>
            <a:ext cx="3397003" cy="66832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78997" y="9028862"/>
            <a:ext cx="3669346" cy="66832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85625" y="1068498"/>
            <a:ext cx="4387439" cy="7298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3636" y="2212138"/>
            <a:ext cx="5750934" cy="6811429"/>
            <a:chOff x="2213636" y="2212138"/>
            <a:chExt cx="5750934" cy="681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3636" y="2212138"/>
              <a:ext cx="5750934" cy="681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00038" y="2504143"/>
            <a:ext cx="4778129" cy="6171429"/>
            <a:chOff x="2700038" y="2504143"/>
            <a:chExt cx="4778129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0038" y="2504143"/>
              <a:ext cx="4778129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52039" y="2504143"/>
            <a:ext cx="5750934" cy="6171429"/>
            <a:chOff x="11252039" y="2504143"/>
            <a:chExt cx="5750934" cy="617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52039" y="2504143"/>
              <a:ext cx="5750934" cy="617142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451368" y="2618672"/>
            <a:ext cx="1234133" cy="520364"/>
            <a:chOff x="6451368" y="2618672"/>
            <a:chExt cx="1234133" cy="52036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51368" y="2618672"/>
              <a:ext cx="1234133" cy="52036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221543" y="2097430"/>
            <a:ext cx="2281553" cy="691952"/>
            <a:chOff x="7221543" y="2097430"/>
            <a:chExt cx="2281553" cy="69195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480000">
              <a:off x="7221543" y="2097430"/>
              <a:ext cx="2281553" cy="6919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397173" y="4636699"/>
            <a:ext cx="1544467" cy="1372018"/>
            <a:chOff x="9397173" y="4636699"/>
            <a:chExt cx="1544467" cy="13720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60000">
              <a:off x="9397173" y="4636699"/>
              <a:ext cx="1544467" cy="137201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579349" y="2880449"/>
            <a:ext cx="5142027" cy="5118914"/>
            <a:chOff x="11579349" y="2880449"/>
            <a:chExt cx="5142027" cy="51189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79349" y="2880449"/>
              <a:ext cx="5142027" cy="5118914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05755" y="3007993"/>
            <a:ext cx="2780847" cy="18675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30884"/>
            <a:ext cx="17539359" cy="9578231"/>
            <a:chOff x="373178" y="330884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5823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30884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3636" y="2212138"/>
            <a:ext cx="5750934" cy="6811429"/>
            <a:chOff x="2213636" y="2212138"/>
            <a:chExt cx="5750934" cy="681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3636" y="2212138"/>
              <a:ext cx="5750934" cy="681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00038" y="2504143"/>
            <a:ext cx="4778129" cy="6171429"/>
            <a:chOff x="2700038" y="2504143"/>
            <a:chExt cx="4778129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0038" y="2504143"/>
              <a:ext cx="4778129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52039" y="2212138"/>
            <a:ext cx="5750934" cy="6857143"/>
            <a:chOff x="11252039" y="2212138"/>
            <a:chExt cx="5750934" cy="685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52039" y="2212138"/>
              <a:ext cx="5750934" cy="685714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465064" y="3088388"/>
            <a:ext cx="1234133" cy="520364"/>
            <a:chOff x="2465064" y="3088388"/>
            <a:chExt cx="1234133" cy="52036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65064" y="3088388"/>
              <a:ext cx="1234133" cy="52036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197185" y="2085822"/>
            <a:ext cx="6510914" cy="1046824"/>
            <a:chOff x="3197185" y="2085822"/>
            <a:chExt cx="6510914" cy="104682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3197185" y="2085822"/>
              <a:ext cx="6510914" cy="104682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658179" y="5240937"/>
            <a:ext cx="1544467" cy="1372018"/>
            <a:chOff x="9658179" y="5240937"/>
            <a:chExt cx="1544467" cy="13720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60000">
              <a:off x="9658179" y="5240937"/>
              <a:ext cx="1544467" cy="137201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855603" y="2601518"/>
            <a:ext cx="4543806" cy="6030244"/>
            <a:chOff x="11855603" y="2601518"/>
            <a:chExt cx="4543806" cy="603024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55603" y="2601518"/>
              <a:ext cx="4543806" cy="6030244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113526" y="3470241"/>
            <a:ext cx="3573609" cy="19544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30884"/>
            <a:ext cx="17539359" cy="9578231"/>
            <a:chOff x="373178" y="330884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5823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30884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3636" y="2212138"/>
            <a:ext cx="5750934" cy="6811429"/>
            <a:chOff x="2213636" y="2212138"/>
            <a:chExt cx="5750934" cy="681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3636" y="2212138"/>
              <a:ext cx="5750934" cy="681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00038" y="2504143"/>
            <a:ext cx="4778129" cy="6171429"/>
            <a:chOff x="2700038" y="2504143"/>
            <a:chExt cx="4778129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0038" y="2504143"/>
              <a:ext cx="4778129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52039" y="2212138"/>
            <a:ext cx="5750934" cy="6857143"/>
            <a:chOff x="11252039" y="2212138"/>
            <a:chExt cx="5750934" cy="685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52039" y="2212138"/>
              <a:ext cx="5750934" cy="685714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465064" y="3088388"/>
            <a:ext cx="1234133" cy="520364"/>
            <a:chOff x="2465064" y="3088388"/>
            <a:chExt cx="1234133" cy="52036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65064" y="3088388"/>
              <a:ext cx="1234133" cy="52036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197185" y="2085822"/>
            <a:ext cx="6510914" cy="1046824"/>
            <a:chOff x="3197185" y="2085822"/>
            <a:chExt cx="6510914" cy="104682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3197185" y="2085822"/>
              <a:ext cx="6510914" cy="104682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658179" y="5240937"/>
            <a:ext cx="1544467" cy="1372018"/>
            <a:chOff x="9658179" y="5240937"/>
            <a:chExt cx="1544467" cy="13720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60000">
              <a:off x="9658179" y="5240937"/>
              <a:ext cx="1544467" cy="137201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836053" y="2595572"/>
            <a:ext cx="4726233" cy="6080000"/>
            <a:chOff x="11836053" y="2595572"/>
            <a:chExt cx="4726233" cy="608000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36053" y="2595572"/>
              <a:ext cx="4726233" cy="608000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113526" y="3464145"/>
            <a:ext cx="3572847" cy="19580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30884"/>
            <a:ext cx="17539359" cy="9578231"/>
            <a:chOff x="373178" y="330884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5823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30884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3636" y="2212138"/>
            <a:ext cx="5750934" cy="6811429"/>
            <a:chOff x="2213636" y="2212138"/>
            <a:chExt cx="5750934" cy="681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3636" y="2212138"/>
              <a:ext cx="5750934" cy="681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00038" y="2504143"/>
            <a:ext cx="4778129" cy="6171429"/>
            <a:chOff x="2700038" y="2504143"/>
            <a:chExt cx="4778129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0038" y="2504143"/>
              <a:ext cx="4778129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90476" y="2253276"/>
            <a:ext cx="6761333" cy="6241963"/>
            <a:chOff x="10990476" y="2253276"/>
            <a:chExt cx="6761333" cy="624196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90476" y="2253276"/>
              <a:ext cx="6761333" cy="624196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452366" y="3327704"/>
            <a:ext cx="1234133" cy="520364"/>
            <a:chOff x="2452366" y="3327704"/>
            <a:chExt cx="1234133" cy="52036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52366" y="3327704"/>
              <a:ext cx="1234133" cy="52036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222988" y="2394703"/>
            <a:ext cx="5432349" cy="1059528"/>
            <a:chOff x="3222988" y="2394703"/>
            <a:chExt cx="5432349" cy="105952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3222988" y="2394703"/>
              <a:ext cx="5432349" cy="105952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756528" y="5221889"/>
            <a:ext cx="1544467" cy="1372018"/>
            <a:chOff x="8756528" y="5221889"/>
            <a:chExt cx="1544467" cy="13720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60000">
              <a:off x="8756528" y="5221889"/>
              <a:ext cx="1544467" cy="137201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42571" y="3088388"/>
            <a:ext cx="6071238" cy="4440864"/>
            <a:chOff x="11342571" y="3088388"/>
            <a:chExt cx="6071238" cy="444086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42571" y="3088388"/>
              <a:ext cx="6071238" cy="4440864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816383" y="3470240"/>
            <a:ext cx="3605162" cy="19544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38503"/>
            <a:ext cx="17539359" cy="9578231"/>
            <a:chOff x="373178" y="338503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50612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38503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68047" y="2204748"/>
            <a:ext cx="6761333" cy="6241963"/>
            <a:chOff x="2068047" y="2204748"/>
            <a:chExt cx="6761333" cy="624196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68047" y="2204748"/>
              <a:ext cx="6761333" cy="624196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865453" y="6604521"/>
            <a:ext cx="960935" cy="1027129"/>
            <a:chOff x="9865453" y="6604521"/>
            <a:chExt cx="960935" cy="10271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60000">
              <a:off x="9865453" y="6604521"/>
              <a:ext cx="960935" cy="10271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420142" y="3039861"/>
            <a:ext cx="6071238" cy="4440864"/>
            <a:chOff x="2420142" y="3039861"/>
            <a:chExt cx="6071238" cy="44408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20142" y="3039861"/>
              <a:ext cx="6071238" cy="44408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209524" y="3950590"/>
            <a:ext cx="947504" cy="374500"/>
            <a:chOff x="2209524" y="3950590"/>
            <a:chExt cx="947504" cy="37450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09524" y="3950590"/>
              <a:ext cx="947504" cy="3745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947504" y="3600000"/>
            <a:ext cx="1533326" cy="1433607"/>
            <a:chOff x="2947504" y="3600000"/>
            <a:chExt cx="1533326" cy="143360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47504" y="3600000"/>
              <a:ext cx="1533326" cy="143360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737516" y="2670561"/>
            <a:ext cx="6387344" cy="1059528"/>
            <a:chOff x="3737516" y="2670561"/>
            <a:chExt cx="6387344" cy="105952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80000">
              <a:off x="3737516" y="2670561"/>
              <a:ext cx="6387344" cy="105952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988108" y="2640518"/>
            <a:ext cx="6761333" cy="5569006"/>
            <a:chOff x="10988108" y="2640518"/>
            <a:chExt cx="6761333" cy="556900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88108" y="2640518"/>
              <a:ext cx="6761333" cy="556900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283061" y="3177218"/>
            <a:ext cx="6171429" cy="4259074"/>
            <a:chOff x="11283061" y="3177218"/>
            <a:chExt cx="6171429" cy="425907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83061" y="3177218"/>
              <a:ext cx="6171429" cy="4259074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713192" y="3968058"/>
            <a:ext cx="2744467" cy="28681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987" y="330884"/>
            <a:ext cx="17539359" cy="9578231"/>
            <a:chOff x="396987" y="330884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72692" y="-445823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987" y="330884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3636" y="2212138"/>
            <a:ext cx="5750934" cy="6811429"/>
            <a:chOff x="2213636" y="2212138"/>
            <a:chExt cx="5750934" cy="681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3636" y="2212138"/>
              <a:ext cx="5750934" cy="681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00038" y="2504143"/>
            <a:ext cx="4778129" cy="6171429"/>
            <a:chOff x="2700038" y="2504143"/>
            <a:chExt cx="4778129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0038" y="2504143"/>
              <a:ext cx="4778129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833524" y="1457764"/>
            <a:ext cx="5614095" cy="7966250"/>
            <a:chOff x="11833524" y="1457764"/>
            <a:chExt cx="5614095" cy="796625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33524" y="1457764"/>
              <a:ext cx="5614095" cy="796625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452366" y="3595659"/>
            <a:ext cx="1234133" cy="520364"/>
            <a:chOff x="2452366" y="3595659"/>
            <a:chExt cx="1234133" cy="52036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52366" y="3595659"/>
              <a:ext cx="1234133" cy="52036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293602" y="2937634"/>
            <a:ext cx="5586118" cy="784692"/>
            <a:chOff x="3293602" y="2937634"/>
            <a:chExt cx="5586118" cy="78469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3293602" y="2937634"/>
              <a:ext cx="5586118" cy="78469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129585" y="6487177"/>
            <a:ext cx="1163666" cy="1741403"/>
            <a:chOff x="10129585" y="6487177"/>
            <a:chExt cx="1163666" cy="174140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60000">
              <a:off x="10129585" y="6487177"/>
              <a:ext cx="1163666" cy="174140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457143" y="1888328"/>
            <a:ext cx="4457435" cy="7135238"/>
            <a:chOff x="12457143" y="1888328"/>
            <a:chExt cx="4457435" cy="713523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57143" y="1888328"/>
              <a:ext cx="4457435" cy="713523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978336" y="3961964"/>
            <a:ext cx="3878000" cy="27885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22895" y="1457764"/>
            <a:ext cx="5614095" cy="7966250"/>
            <a:chOff x="1922895" y="1457764"/>
            <a:chExt cx="5614095" cy="79662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22895" y="1457764"/>
              <a:ext cx="5614095" cy="796625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441747" y="5237277"/>
            <a:ext cx="1163666" cy="1741403"/>
            <a:chOff x="9441747" y="5237277"/>
            <a:chExt cx="1163666" cy="174140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60000">
              <a:off x="9441747" y="5237277"/>
              <a:ext cx="1163666" cy="174140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546514" y="1888328"/>
            <a:ext cx="4457435" cy="7135238"/>
            <a:chOff x="2546514" y="1888328"/>
            <a:chExt cx="4457435" cy="713523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46514" y="1888328"/>
              <a:ext cx="4457435" cy="71352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979035" y="1984762"/>
            <a:ext cx="3592393" cy="2143371"/>
            <a:chOff x="2979035" y="1984762"/>
            <a:chExt cx="3592393" cy="21433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79035" y="1984762"/>
              <a:ext cx="3592393" cy="21433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325173" y="2036167"/>
            <a:ext cx="3021702" cy="837572"/>
            <a:chOff x="6325173" y="2036167"/>
            <a:chExt cx="3021702" cy="83757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6325173" y="2036167"/>
              <a:ext cx="3021702" cy="83757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775086" y="2441143"/>
            <a:ext cx="5862438" cy="5851429"/>
            <a:chOff x="11775086" y="2441143"/>
            <a:chExt cx="5862438" cy="585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75086" y="2441143"/>
              <a:ext cx="5862438" cy="585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114286" y="3047674"/>
            <a:ext cx="5074286" cy="4604897"/>
            <a:chOff x="12114286" y="3047674"/>
            <a:chExt cx="5074286" cy="460489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14286" y="3047674"/>
              <a:ext cx="5074286" cy="4604897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403183" y="3464141"/>
            <a:ext cx="4710705" cy="1958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242216" y="4663147"/>
            <a:ext cx="1163666" cy="1741403"/>
            <a:chOff x="9242216" y="4663147"/>
            <a:chExt cx="1163666" cy="174140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60000">
              <a:off x="9242216" y="4663147"/>
              <a:ext cx="1163666" cy="174140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77181" y="2441143"/>
            <a:ext cx="5862438" cy="5851429"/>
            <a:chOff x="1877181" y="2441143"/>
            <a:chExt cx="5862438" cy="58514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7181" y="2441143"/>
              <a:ext cx="5862438" cy="585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216381" y="3047674"/>
            <a:ext cx="5074286" cy="4604897"/>
            <a:chOff x="2216381" y="3047674"/>
            <a:chExt cx="5074286" cy="460489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16381" y="3047674"/>
              <a:ext cx="5074286" cy="46048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404398" y="3088388"/>
            <a:ext cx="1132592" cy="675751"/>
            <a:chOff x="6404398" y="3088388"/>
            <a:chExt cx="1132592" cy="67575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4398" y="3088388"/>
              <a:ext cx="1132592" cy="67575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86437" y="2426124"/>
            <a:ext cx="2217455" cy="720330"/>
            <a:chOff x="6886437" y="2426124"/>
            <a:chExt cx="2217455" cy="72033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6886437" y="2426124"/>
              <a:ext cx="2217455" cy="72033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04762" y="2504143"/>
            <a:ext cx="5862438" cy="5851429"/>
            <a:chOff x="11504762" y="2504143"/>
            <a:chExt cx="5862438" cy="585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04762" y="2504143"/>
              <a:ext cx="5862438" cy="585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42857" y="3069341"/>
            <a:ext cx="4985143" cy="4926088"/>
            <a:chOff x="11942857" y="3069341"/>
            <a:chExt cx="4985143" cy="492608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942857" y="3069341"/>
              <a:ext cx="4985143" cy="492608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09936" y="3197478"/>
            <a:ext cx="4333562" cy="19580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242216" y="4663147"/>
            <a:ext cx="1163666" cy="1741403"/>
            <a:chOff x="9242216" y="4663147"/>
            <a:chExt cx="1163666" cy="174140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60000">
              <a:off x="9242216" y="4663147"/>
              <a:ext cx="1163666" cy="174140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77181" y="2441143"/>
            <a:ext cx="5862438" cy="5851429"/>
            <a:chOff x="1877181" y="2441143"/>
            <a:chExt cx="5862438" cy="58514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7181" y="2441143"/>
              <a:ext cx="5862438" cy="585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216381" y="3047674"/>
            <a:ext cx="5074286" cy="4604897"/>
            <a:chOff x="2216381" y="3047674"/>
            <a:chExt cx="5074286" cy="460489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16381" y="3047674"/>
              <a:ext cx="5074286" cy="46048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404398" y="3088388"/>
            <a:ext cx="1132592" cy="675751"/>
            <a:chOff x="6404398" y="3088388"/>
            <a:chExt cx="1132592" cy="67575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4398" y="3088388"/>
              <a:ext cx="1132592" cy="67575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86437" y="2426124"/>
            <a:ext cx="2217455" cy="720330"/>
            <a:chOff x="6886437" y="2426124"/>
            <a:chExt cx="2217455" cy="72033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6886437" y="2426124"/>
              <a:ext cx="2217455" cy="72033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04762" y="2504143"/>
            <a:ext cx="5862438" cy="5851429"/>
            <a:chOff x="11504762" y="2504143"/>
            <a:chExt cx="5862438" cy="585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04762" y="2504143"/>
              <a:ext cx="5862438" cy="585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61905" y="3028571"/>
            <a:ext cx="4933333" cy="4857143"/>
            <a:chOff x="11961905" y="3028571"/>
            <a:chExt cx="4933333" cy="485714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961905" y="3028571"/>
              <a:ext cx="4933333" cy="485714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09936" y="3197478"/>
            <a:ext cx="4333562" cy="19580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34694"/>
            <a:ext cx="17539359" cy="9578231"/>
            <a:chOff x="373178" y="334694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54422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34694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884665" y="5008202"/>
            <a:ext cx="1163666" cy="1737044"/>
            <a:chOff x="9884665" y="5008202"/>
            <a:chExt cx="1163666" cy="173704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60000">
              <a:off x="9884665" y="5008202"/>
              <a:ext cx="1163666" cy="173704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77181" y="2441143"/>
            <a:ext cx="5862438" cy="5851429"/>
            <a:chOff x="1877181" y="2441143"/>
            <a:chExt cx="5862438" cy="58514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7181" y="2441143"/>
              <a:ext cx="5862438" cy="585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216381" y="3047674"/>
            <a:ext cx="5074286" cy="4604897"/>
            <a:chOff x="2216381" y="3047674"/>
            <a:chExt cx="5074286" cy="460489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16381" y="3047674"/>
              <a:ext cx="5074286" cy="46048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736515" y="3088388"/>
            <a:ext cx="1132592" cy="675751"/>
            <a:chOff x="5736515" y="3088388"/>
            <a:chExt cx="1132592" cy="67575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36515" y="3088388"/>
              <a:ext cx="1132592" cy="67575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86437" y="2426124"/>
            <a:ext cx="2217455" cy="720330"/>
            <a:chOff x="6886437" y="2426124"/>
            <a:chExt cx="2217455" cy="72033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6886437" y="2426124"/>
              <a:ext cx="2217455" cy="72033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04762" y="2504143"/>
            <a:ext cx="5862438" cy="6680101"/>
            <a:chOff x="11504762" y="2504143"/>
            <a:chExt cx="5862438" cy="668010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04762" y="2504143"/>
              <a:ext cx="5862438" cy="668010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69293" y="2983626"/>
            <a:ext cx="4933375" cy="5708496"/>
            <a:chOff x="11969293" y="2983626"/>
            <a:chExt cx="4933375" cy="570849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69293" y="2983626"/>
              <a:ext cx="4933375" cy="5708496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88269" y="3197478"/>
            <a:ext cx="4764991" cy="24152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40569" y="1735462"/>
            <a:ext cx="7619048" cy="3791463"/>
            <a:chOff x="1840569" y="1735462"/>
            <a:chExt cx="7619048" cy="379146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0569" y="1735462"/>
              <a:ext cx="7619048" cy="37914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857234" y="1748219"/>
            <a:ext cx="7619048" cy="3810511"/>
            <a:chOff x="9857234" y="1748219"/>
            <a:chExt cx="7619048" cy="38105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57234" y="1748219"/>
              <a:ext cx="7619048" cy="38105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40569" y="5876761"/>
            <a:ext cx="7619048" cy="3847428"/>
            <a:chOff x="1840569" y="5876761"/>
            <a:chExt cx="7619048" cy="384742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40569" y="5876761"/>
              <a:ext cx="7619048" cy="384742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857234" y="5876761"/>
            <a:ext cx="7619048" cy="3828380"/>
            <a:chOff x="9857234" y="5876761"/>
            <a:chExt cx="7619048" cy="382838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57234" y="5876761"/>
              <a:ext cx="7619048" cy="382838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713" y="511125"/>
            <a:ext cx="1286353" cy="115288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300456"/>
            <a:ext cx="3766155" cy="166240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58519" y="1882471"/>
            <a:ext cx="4651982" cy="149074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711851" y="2911315"/>
            <a:ext cx="2988882" cy="248397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78100" y="1878014"/>
            <a:ext cx="4749125" cy="149074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21908" y="2783041"/>
            <a:ext cx="3013168" cy="183940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52776" y="6097272"/>
            <a:ext cx="4717125" cy="149074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702327" y="7112091"/>
            <a:ext cx="3525015" cy="1839406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92202" y="6080295"/>
            <a:ext cx="4748173" cy="149074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645534" y="7011608"/>
            <a:ext cx="2972977" cy="119483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758354" y="779980"/>
            <a:ext cx="15387319" cy="4426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675142" y="5201399"/>
            <a:ext cx="1163666" cy="1737044"/>
            <a:chOff x="9675142" y="5201399"/>
            <a:chExt cx="1163666" cy="173704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60000">
              <a:off x="9675142" y="5201399"/>
              <a:ext cx="1163666" cy="173704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77181" y="2441143"/>
            <a:ext cx="5862438" cy="5851429"/>
            <a:chOff x="1877181" y="2441143"/>
            <a:chExt cx="5862438" cy="58514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7181" y="2441143"/>
              <a:ext cx="5862438" cy="585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216381" y="3047674"/>
            <a:ext cx="5074286" cy="4604897"/>
            <a:chOff x="2216381" y="3047674"/>
            <a:chExt cx="5074286" cy="460489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16381" y="3047674"/>
              <a:ext cx="5074286" cy="46048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774610" y="3931543"/>
            <a:ext cx="1132592" cy="1686309"/>
            <a:chOff x="5774610" y="3931543"/>
            <a:chExt cx="1132592" cy="168630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74610" y="3931543"/>
              <a:ext cx="1132592" cy="168630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708759" y="3404830"/>
            <a:ext cx="2217455" cy="720330"/>
            <a:chOff x="6708759" y="3404830"/>
            <a:chExt cx="2217455" cy="72033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6708759" y="3404830"/>
              <a:ext cx="2217455" cy="72033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504762" y="2504143"/>
            <a:ext cx="5862438" cy="5788428"/>
            <a:chOff x="11504762" y="2504143"/>
            <a:chExt cx="5862438" cy="578842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04762" y="2504143"/>
              <a:ext cx="5862438" cy="578842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88362" y="3174102"/>
            <a:ext cx="4895238" cy="4405083"/>
            <a:chOff x="11988362" y="3174102"/>
            <a:chExt cx="4895238" cy="440508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88362" y="3174102"/>
              <a:ext cx="4895238" cy="440508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204471" y="4206997"/>
            <a:ext cx="4582200" cy="15009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77181" y="2441143"/>
            <a:ext cx="5862438" cy="5851429"/>
            <a:chOff x="1877181" y="2441143"/>
            <a:chExt cx="5862438" cy="58514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77181" y="2441143"/>
              <a:ext cx="5862438" cy="585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04762" y="2504143"/>
            <a:ext cx="5862438" cy="5788428"/>
            <a:chOff x="11504762" y="2504143"/>
            <a:chExt cx="5862438" cy="578842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04762" y="2504143"/>
              <a:ext cx="5862438" cy="578842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360781" y="3088388"/>
            <a:ext cx="4895238" cy="4405083"/>
            <a:chOff x="2360781" y="3088388"/>
            <a:chExt cx="4895238" cy="440508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60781" y="3088388"/>
              <a:ext cx="4895238" cy="440508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772840" y="6023098"/>
            <a:ext cx="1132592" cy="916800"/>
            <a:chOff x="5772840" y="6023098"/>
            <a:chExt cx="1132592" cy="91680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72840" y="6023098"/>
              <a:ext cx="1132592" cy="9168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386955" y="4877941"/>
            <a:ext cx="1385722" cy="2482289"/>
            <a:chOff x="7386955" y="4877941"/>
            <a:chExt cx="1385722" cy="24822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2700000">
              <a:off x="7386955" y="4877941"/>
              <a:ext cx="1385722" cy="24822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741108" y="3088388"/>
            <a:ext cx="5264187" cy="4652702"/>
            <a:chOff x="11741108" y="3088388"/>
            <a:chExt cx="5264187" cy="46527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41108" y="3088388"/>
              <a:ext cx="5264187" cy="465270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944236" y="3355306"/>
            <a:ext cx="2217455" cy="720330"/>
            <a:chOff x="9944236" y="3355306"/>
            <a:chExt cx="2217455" cy="72033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80000">
              <a:off x="9944236" y="3355306"/>
              <a:ext cx="2217455" cy="72033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60574" y="4053312"/>
            <a:ext cx="4750467" cy="18742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30884"/>
            <a:ext cx="17539359" cy="9578231"/>
            <a:chOff x="373178" y="330884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5823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30884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3636" y="2212138"/>
            <a:ext cx="5750934" cy="6811429"/>
            <a:chOff x="2213636" y="2212138"/>
            <a:chExt cx="5750934" cy="681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3636" y="2212138"/>
              <a:ext cx="5750934" cy="681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00038" y="2504143"/>
            <a:ext cx="4778129" cy="6171429"/>
            <a:chOff x="2700038" y="2504143"/>
            <a:chExt cx="4778129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0038" y="2504143"/>
              <a:ext cx="4778129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52039" y="1866667"/>
            <a:ext cx="5750934" cy="7485714"/>
            <a:chOff x="11252039" y="1866667"/>
            <a:chExt cx="5750934" cy="74857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52039" y="1866667"/>
              <a:ext cx="5750934" cy="748571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519091" y="3842822"/>
            <a:ext cx="1234133" cy="520364"/>
            <a:chOff x="2519091" y="3842822"/>
            <a:chExt cx="1234133" cy="52036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19091" y="3842822"/>
              <a:ext cx="1234133" cy="52036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172182" y="2367340"/>
            <a:ext cx="6510914" cy="1511088"/>
            <a:chOff x="3172182" y="2367340"/>
            <a:chExt cx="6510914" cy="151108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80000">
              <a:off x="3172182" y="2367340"/>
              <a:ext cx="6510914" cy="151108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645324" y="6551120"/>
            <a:ext cx="1544467" cy="1372018"/>
            <a:chOff x="9645324" y="6551120"/>
            <a:chExt cx="1544467" cy="13720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60000">
              <a:off x="9645324" y="6551120"/>
              <a:ext cx="1544467" cy="137201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838095" y="2332714"/>
            <a:ext cx="4685714" cy="6438095"/>
            <a:chOff x="11838095" y="2332714"/>
            <a:chExt cx="4685714" cy="643809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38095" y="2332714"/>
              <a:ext cx="4685714" cy="6438095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187861" y="3824765"/>
            <a:ext cx="3481838" cy="28723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252039" y="2504143"/>
            <a:ext cx="6176533" cy="6171429"/>
            <a:chOff x="11252039" y="2504143"/>
            <a:chExt cx="6176533" cy="617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52039" y="2504143"/>
              <a:ext cx="6176533" cy="617142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512228" y="5708491"/>
            <a:ext cx="1544467" cy="1597096"/>
            <a:chOff x="9512228" y="5708491"/>
            <a:chExt cx="1544467" cy="159709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60000">
              <a:off x="9512228" y="5708491"/>
              <a:ext cx="1544467" cy="15970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38533" y="3248818"/>
            <a:ext cx="5203544" cy="4619823"/>
            <a:chOff x="11738533" y="3248818"/>
            <a:chExt cx="5203544" cy="461982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38533" y="3248818"/>
              <a:ext cx="5203544" cy="461982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213636" y="1998565"/>
            <a:ext cx="5750934" cy="7321250"/>
            <a:chOff x="2213636" y="1998565"/>
            <a:chExt cx="5750934" cy="732125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13636" y="1998565"/>
              <a:ext cx="5750934" cy="73212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634715" y="2635273"/>
            <a:ext cx="4866359" cy="6171429"/>
            <a:chOff x="2634715" y="2635273"/>
            <a:chExt cx="4866359" cy="617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34715" y="2635273"/>
              <a:ext cx="4866359" cy="617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634715" y="3980892"/>
            <a:ext cx="1045719" cy="384085"/>
            <a:chOff x="2634715" y="3980892"/>
            <a:chExt cx="1045719" cy="38408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34715" y="3980892"/>
              <a:ext cx="1045719" cy="38408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172350" y="2498974"/>
            <a:ext cx="6264958" cy="1511088"/>
            <a:chOff x="3172350" y="2498974"/>
            <a:chExt cx="6264958" cy="151108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80000">
              <a:off x="3172350" y="2498974"/>
              <a:ext cx="6264958" cy="151108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944453" y="4053312"/>
            <a:ext cx="3548086" cy="19580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3636" y="2212138"/>
            <a:ext cx="6038936" cy="6171429"/>
            <a:chOff x="2213636" y="2212138"/>
            <a:chExt cx="6038936" cy="617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3636" y="2212138"/>
              <a:ext cx="6038936" cy="617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52039" y="2212138"/>
            <a:ext cx="6176533" cy="6171429"/>
            <a:chOff x="11252039" y="2212138"/>
            <a:chExt cx="6176533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52039" y="2212138"/>
              <a:ext cx="6176533" cy="617142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454848" y="5819067"/>
            <a:ext cx="1544467" cy="1372018"/>
            <a:chOff x="9454848" y="5819067"/>
            <a:chExt cx="1544467" cy="137201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60000">
              <a:off x="9454848" y="5819067"/>
              <a:ext cx="1544467" cy="137201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631332" y="3053913"/>
            <a:ext cx="5203544" cy="4619823"/>
            <a:chOff x="2631332" y="3053913"/>
            <a:chExt cx="5203544" cy="461982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31332" y="3053913"/>
              <a:ext cx="5203544" cy="461982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213636" y="4064908"/>
            <a:ext cx="1234133" cy="520364"/>
            <a:chOff x="2213636" y="4064908"/>
            <a:chExt cx="1234133" cy="52036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3636" y="4064908"/>
              <a:ext cx="1234133" cy="52036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038848" y="2625612"/>
            <a:ext cx="6510914" cy="1511088"/>
            <a:chOff x="3038848" y="2625612"/>
            <a:chExt cx="6510914" cy="151108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80000">
              <a:off x="3038848" y="2625612"/>
              <a:ext cx="6510914" cy="151108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741108" y="2681980"/>
            <a:ext cx="5286892" cy="5080733"/>
            <a:chOff x="11741108" y="2681980"/>
            <a:chExt cx="5286892" cy="508073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741108" y="2681980"/>
              <a:ext cx="5286892" cy="508073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65004" y="3980940"/>
            <a:ext cx="3058086" cy="21028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3636" y="1998565"/>
            <a:ext cx="5750934" cy="7321250"/>
            <a:chOff x="2213636" y="1998565"/>
            <a:chExt cx="5750934" cy="73212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3636" y="1998565"/>
              <a:ext cx="5750934" cy="73212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52039" y="2497158"/>
            <a:ext cx="5750934" cy="6171429"/>
            <a:chOff x="11252039" y="2497158"/>
            <a:chExt cx="5750934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52039" y="2497158"/>
              <a:ext cx="5750934" cy="617142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476194" y="5923829"/>
            <a:ext cx="1544467" cy="1372018"/>
            <a:chOff x="9476194" y="5923829"/>
            <a:chExt cx="1544467" cy="137201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60000">
              <a:off x="9476194" y="5923829"/>
              <a:ext cx="1544467" cy="137201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637524" y="3114286"/>
            <a:ext cx="4981524" cy="4647619"/>
            <a:chOff x="11637524" y="3114286"/>
            <a:chExt cx="4981524" cy="464761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37524" y="3114286"/>
              <a:ext cx="4981524" cy="464761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634715" y="2635273"/>
            <a:ext cx="4866359" cy="6171429"/>
            <a:chOff x="2634715" y="2635273"/>
            <a:chExt cx="4866359" cy="617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34715" y="2635273"/>
              <a:ext cx="4866359" cy="617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634715" y="4211581"/>
            <a:ext cx="973272" cy="418834"/>
            <a:chOff x="2634715" y="4211581"/>
            <a:chExt cx="973272" cy="41883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34715" y="4211581"/>
              <a:ext cx="973272" cy="41883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278054" y="2591754"/>
            <a:ext cx="6510914" cy="1511088"/>
            <a:chOff x="3278054" y="2591754"/>
            <a:chExt cx="6510914" cy="151108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80000">
              <a:off x="3278054" y="2591754"/>
              <a:ext cx="6510914" cy="151108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568764" y="4167621"/>
            <a:ext cx="2715438" cy="195808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86669" y="761996"/>
            <a:ext cx="7431048" cy="85117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713768" y="1924748"/>
            <a:ext cx="1728496" cy="3604439"/>
            <a:chOff x="5713768" y="1924748"/>
            <a:chExt cx="1728496" cy="360443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13768" y="1924748"/>
              <a:ext cx="1728496" cy="360443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790402" y="5901432"/>
            <a:ext cx="1571545" cy="3317577"/>
            <a:chOff x="13790402" y="5901432"/>
            <a:chExt cx="1571545" cy="331757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790402" y="5901432"/>
              <a:ext cx="1571545" cy="331757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732792" y="2075457"/>
            <a:ext cx="1660643" cy="3512505"/>
            <a:chOff x="13732792" y="2075457"/>
            <a:chExt cx="1660643" cy="35125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32792" y="2075457"/>
              <a:ext cx="1660643" cy="35125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796476" y="5901432"/>
            <a:ext cx="1828695" cy="3317577"/>
            <a:chOff x="9796476" y="5901432"/>
            <a:chExt cx="1828695" cy="331757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96476" y="5901432"/>
              <a:ext cx="1828695" cy="331757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796476" y="2016429"/>
            <a:ext cx="1828695" cy="3421077"/>
            <a:chOff x="9796476" y="2016429"/>
            <a:chExt cx="1828695" cy="342107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96476" y="2016429"/>
              <a:ext cx="1828695" cy="342107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639454" y="5901432"/>
            <a:ext cx="1721117" cy="3317577"/>
            <a:chOff x="1639454" y="5901432"/>
            <a:chExt cx="1721117" cy="331757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39454" y="5901432"/>
              <a:ext cx="1721117" cy="331757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713768" y="5901432"/>
            <a:ext cx="1728496" cy="3409005"/>
            <a:chOff x="5713768" y="5901432"/>
            <a:chExt cx="1728496" cy="340900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13768" y="5901432"/>
              <a:ext cx="1728496" cy="34090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670792" y="1983524"/>
            <a:ext cx="1689779" cy="3432017"/>
            <a:chOff x="1670792" y="1983524"/>
            <a:chExt cx="1689779" cy="343201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70792" y="1983524"/>
              <a:ext cx="1689779" cy="343201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206013" y="3726968"/>
            <a:ext cx="509099" cy="107143"/>
            <a:chOff x="3206013" y="3726968"/>
            <a:chExt cx="509099" cy="10714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06013" y="3726968"/>
              <a:ext cx="509099" cy="10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77910" y="3726968"/>
            <a:ext cx="509099" cy="107143"/>
            <a:chOff x="7277910" y="3726968"/>
            <a:chExt cx="509099" cy="10714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7910" y="3726968"/>
              <a:ext cx="509099" cy="10714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95511" y="3726968"/>
            <a:ext cx="509099" cy="107143"/>
            <a:chOff x="11395511" y="3726968"/>
            <a:chExt cx="509099" cy="10714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95511" y="3726968"/>
              <a:ext cx="509099" cy="1071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266710" y="3726968"/>
            <a:ext cx="509099" cy="107143"/>
            <a:chOff x="15266710" y="3726968"/>
            <a:chExt cx="509099" cy="10714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266710" y="3726968"/>
              <a:ext cx="509099" cy="10714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754296" y="3179832"/>
            <a:ext cx="1809998" cy="1322803"/>
            <a:chOff x="3754296" y="3179832"/>
            <a:chExt cx="1809998" cy="1322803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54296" y="3179832"/>
              <a:ext cx="1809998" cy="1322803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692929" y="3203885"/>
            <a:ext cx="2021584" cy="1276164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7852604" y="3170328"/>
            <a:ext cx="1809998" cy="1322803"/>
            <a:chOff x="7852604" y="3170328"/>
            <a:chExt cx="1809998" cy="132280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52604" y="3170328"/>
              <a:ext cx="1809998" cy="1322803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829329" y="3422952"/>
            <a:ext cx="2011460" cy="95870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873193" y="3177383"/>
            <a:ext cx="1809998" cy="1322803"/>
            <a:chOff x="11873193" y="3177383"/>
            <a:chExt cx="1809998" cy="1322803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873193" y="3177383"/>
              <a:ext cx="1809998" cy="1322803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193275" y="3417314"/>
            <a:ext cx="1329536" cy="99045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5750502" y="3170308"/>
            <a:ext cx="1809998" cy="1322803"/>
            <a:chOff x="15750502" y="3170308"/>
            <a:chExt cx="1809998" cy="1322803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750502" y="3170308"/>
              <a:ext cx="1809998" cy="1322803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008241" y="3422933"/>
            <a:ext cx="1451555" cy="95870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3206013" y="7718471"/>
            <a:ext cx="509099" cy="107143"/>
            <a:chOff x="3206013" y="7718471"/>
            <a:chExt cx="509099" cy="107143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06013" y="7718471"/>
              <a:ext cx="509099" cy="10714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77910" y="7718471"/>
            <a:ext cx="509099" cy="107143"/>
            <a:chOff x="7277910" y="7718471"/>
            <a:chExt cx="509099" cy="107143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7910" y="7718471"/>
              <a:ext cx="509099" cy="10714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395511" y="7718471"/>
            <a:ext cx="509099" cy="107143"/>
            <a:chOff x="11395511" y="7718471"/>
            <a:chExt cx="509099" cy="107143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95511" y="7718471"/>
              <a:ext cx="509099" cy="10714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5266710" y="7718471"/>
            <a:ext cx="509099" cy="107143"/>
            <a:chOff x="15266710" y="7718471"/>
            <a:chExt cx="509099" cy="107143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266710" y="7718471"/>
              <a:ext cx="509099" cy="10714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3754296" y="7171336"/>
            <a:ext cx="1809998" cy="1322803"/>
            <a:chOff x="3754296" y="7171336"/>
            <a:chExt cx="1809998" cy="1322803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54296" y="7171336"/>
              <a:ext cx="1809998" cy="1322803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895372" y="7271580"/>
            <a:ext cx="1615241" cy="1276164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7852604" y="7161831"/>
            <a:ext cx="1809998" cy="1322803"/>
            <a:chOff x="7852604" y="7161831"/>
            <a:chExt cx="1809998" cy="1322803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52604" y="7161831"/>
              <a:ext cx="1809998" cy="1322803"/>
            </a:xfrm>
            <a:prstGeom prst="rect">
              <a:avLst/>
            </a:prstGeom>
          </p:spPr>
        </p:pic>
      </p:grpSp>
      <p:pic>
        <p:nvPicPr>
          <p:cNvPr id="131" name="Object 13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054901" y="7401761"/>
            <a:ext cx="1596069" cy="945374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1873193" y="7168887"/>
            <a:ext cx="1809998" cy="1322803"/>
            <a:chOff x="11873193" y="7168887"/>
            <a:chExt cx="1809998" cy="132280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873193" y="7168887"/>
              <a:ext cx="1809998" cy="1322803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850214" y="7421514"/>
            <a:ext cx="2021584" cy="958707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5750502" y="7161812"/>
            <a:ext cx="1809998" cy="1322803"/>
            <a:chOff x="15750502" y="7161812"/>
            <a:chExt cx="1809998" cy="1322803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750502" y="7161812"/>
              <a:ext cx="1809998" cy="1322803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6112826" y="7528723"/>
            <a:ext cx="1239460" cy="6571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85900"/>
            <a:ext cx="160782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6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85900"/>
            <a:ext cx="160020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85900"/>
            <a:ext cx="16002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6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225" y="363265"/>
            <a:ext cx="17070966" cy="9578231"/>
            <a:chOff x="1365225" y="363265"/>
            <a:chExt cx="17070966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70258" y="-4425850"/>
              <a:ext cx="34141931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225" y="363265"/>
              <a:ext cx="17070966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76648" y="1543790"/>
            <a:ext cx="6514286" cy="1261999"/>
            <a:chOff x="6676648" y="1543790"/>
            <a:chExt cx="6514286" cy="126199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76648" y="1543790"/>
              <a:ext cx="6514286" cy="12619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89914" y="3757666"/>
            <a:ext cx="4161934" cy="5883476"/>
            <a:chOff x="2489914" y="3757666"/>
            <a:chExt cx="4161934" cy="588347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89914" y="3757666"/>
              <a:ext cx="4161934" cy="58834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005424" y="4655332"/>
            <a:ext cx="3378268" cy="4099173"/>
            <a:chOff x="8005424" y="4655332"/>
            <a:chExt cx="3378268" cy="409917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05424" y="4655332"/>
              <a:ext cx="3378268" cy="409917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51247" y="3735956"/>
            <a:ext cx="4193658" cy="5836615"/>
            <a:chOff x="13151247" y="3735956"/>
            <a:chExt cx="4193658" cy="583661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51247" y="3735956"/>
              <a:ext cx="4193658" cy="583661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759460" y="3660130"/>
            <a:ext cx="4284140" cy="5912441"/>
            <a:chOff x="7759460" y="3660130"/>
            <a:chExt cx="4284140" cy="591244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59460" y="3660130"/>
              <a:ext cx="4284140" cy="591244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490382" y="3373099"/>
            <a:ext cx="2862396" cy="3623942"/>
            <a:chOff x="8490382" y="3373099"/>
            <a:chExt cx="2862396" cy="362394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90382" y="3373099"/>
              <a:ext cx="2862396" cy="362394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949000" y="3619916"/>
            <a:ext cx="2630208" cy="3255513"/>
            <a:chOff x="13949000" y="3619916"/>
            <a:chExt cx="2630208" cy="325551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49000" y="3619916"/>
              <a:ext cx="2630208" cy="325551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163391" y="3502977"/>
            <a:ext cx="2698894" cy="3413094"/>
            <a:chOff x="3163391" y="3502977"/>
            <a:chExt cx="2698894" cy="341309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63391" y="3502977"/>
              <a:ext cx="2698894" cy="34130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257371" y="3155055"/>
            <a:ext cx="2535592" cy="890887"/>
            <a:chOff x="3257371" y="3155055"/>
            <a:chExt cx="2535592" cy="89088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57371" y="3155055"/>
              <a:ext cx="2535592" cy="890887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31713" y="511125"/>
            <a:ext cx="1286353" cy="1152887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32423" y="429199"/>
            <a:ext cx="4666269" cy="1515412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60733" y="1568183"/>
            <a:ext cx="6295125" cy="149074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58354" y="779980"/>
            <a:ext cx="15387319" cy="44260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256688" y="702873"/>
            <a:ext cx="2037771" cy="857114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518096" y="3068162"/>
            <a:ext cx="2284621" cy="1212526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8604807" y="3105531"/>
            <a:ext cx="2535592" cy="890887"/>
            <a:chOff x="8604807" y="3105531"/>
            <a:chExt cx="2535592" cy="89088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04807" y="3105531"/>
              <a:ext cx="2535592" cy="890887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748676" y="2980543"/>
            <a:ext cx="2485992" cy="125062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970756" y="3141721"/>
            <a:ext cx="2535592" cy="890887"/>
            <a:chOff x="13970756" y="3141721"/>
            <a:chExt cx="2535592" cy="89088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70756" y="3141721"/>
              <a:ext cx="2535592" cy="89088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256239" y="2739123"/>
            <a:ext cx="963265" cy="963265"/>
            <a:chOff x="5256239" y="2739123"/>
            <a:chExt cx="963265" cy="963265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56239" y="2739123"/>
              <a:ext cx="963265" cy="96326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629950" y="2721041"/>
            <a:ext cx="963265" cy="963265"/>
            <a:chOff x="10629950" y="2721041"/>
            <a:chExt cx="963265" cy="963265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29950" y="2721041"/>
              <a:ext cx="963265" cy="96326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5967573" y="2752456"/>
            <a:ext cx="963265" cy="963265"/>
            <a:chOff x="15967573" y="2752456"/>
            <a:chExt cx="963265" cy="963265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967573" y="2752456"/>
              <a:ext cx="963265" cy="96326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742857" y="6551598"/>
            <a:ext cx="3641448" cy="2746688"/>
            <a:chOff x="2742857" y="6551598"/>
            <a:chExt cx="3641448" cy="27466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42857" y="6551598"/>
              <a:ext cx="3641448" cy="27466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078343" y="6704919"/>
            <a:ext cx="3641448" cy="2684795"/>
            <a:chOff x="8078343" y="6704919"/>
            <a:chExt cx="3641448" cy="2684795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78343" y="6704919"/>
              <a:ext cx="3641448" cy="268479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455924" y="6543979"/>
            <a:ext cx="3641448" cy="2754307"/>
            <a:chOff x="13455924" y="6543979"/>
            <a:chExt cx="3641448" cy="2754307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455924" y="6543979"/>
              <a:ext cx="3641448" cy="2754307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881981" y="3035781"/>
            <a:ext cx="2656363" cy="1126811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674077" y="6684672"/>
            <a:ext cx="1968373" cy="1778983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960284" y="6730464"/>
            <a:ext cx="2040230" cy="2431688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786207" y="6682702"/>
            <a:ext cx="3072821" cy="2053278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7705620" y="3996000"/>
            <a:ext cx="1146318" cy="873263"/>
            <a:chOff x="7705620" y="3996000"/>
            <a:chExt cx="1146318" cy="873263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2580000">
              <a:off x="7705620" y="3996000"/>
              <a:ext cx="1146318" cy="873263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 rot="-2640000">
            <a:off x="7687113" y="3687940"/>
            <a:ext cx="1368314" cy="1195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38300"/>
            <a:ext cx="15849600" cy="78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5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38300"/>
            <a:ext cx="158496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05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994839" y="1547643"/>
            <a:ext cx="1330454" cy="1528342"/>
            <a:chOff x="1994839" y="1547643"/>
            <a:chExt cx="1330454" cy="152834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08850" y="3167810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35714" y="1994103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17741" y="2695381"/>
            <a:ext cx="1364670" cy="134251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184882" y="2000944"/>
            <a:ext cx="1477708" cy="92146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49063" y="1994103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651408" y="3702512"/>
            <a:ext cx="24013" cy="1834400"/>
            <a:chOff x="2651408" y="3702512"/>
            <a:chExt cx="24013" cy="183440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51408" y="3702512"/>
              <a:ext cx="24013" cy="18344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50753" y="2758650"/>
            <a:ext cx="9524" cy="1054683"/>
            <a:chOff x="8850753" y="2758650"/>
            <a:chExt cx="9524" cy="105468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50753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584651" y="3977011"/>
            <a:ext cx="551252" cy="261992"/>
            <a:chOff x="8584651" y="3977011"/>
            <a:chExt cx="551252" cy="26199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8584651" y="3977011"/>
              <a:ext cx="551252" cy="2619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498000" y="4494229"/>
            <a:ext cx="551252" cy="261992"/>
            <a:chOff x="14498000" y="4494229"/>
            <a:chExt cx="551252" cy="26199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14498000" y="4494229"/>
              <a:ext cx="551252" cy="26199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358156" y="5415439"/>
            <a:ext cx="830939" cy="261992"/>
            <a:chOff x="14358156" y="5415439"/>
            <a:chExt cx="830939" cy="26199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4358156" y="5415439"/>
              <a:ext cx="830939" cy="26199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999774" y="4725127"/>
            <a:ext cx="598414" cy="820124"/>
            <a:chOff x="14999774" y="4725127"/>
            <a:chExt cx="598414" cy="82012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999774" y="4725127"/>
              <a:ext cx="598414" cy="82012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991229" y="4237843"/>
            <a:ext cx="5679972" cy="234437"/>
            <a:chOff x="8991229" y="4237843"/>
            <a:chExt cx="5679972" cy="2344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773625" y="2831725"/>
            <a:ext cx="9524" cy="1517874"/>
            <a:chOff x="14773625" y="2831725"/>
            <a:chExt cx="9524" cy="151787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773625" y="2831725"/>
              <a:ext cx="9524" cy="151787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862658" y="4438946"/>
            <a:ext cx="19768" cy="2649171"/>
            <a:chOff x="8862658" y="4438946"/>
            <a:chExt cx="19768" cy="2649171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62658" y="4438946"/>
              <a:ext cx="19768" cy="264917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895238" y="5727468"/>
            <a:ext cx="11747391" cy="234437"/>
            <a:chOff x="2895238" y="5727468"/>
            <a:chExt cx="11747391" cy="234437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0800000">
              <a:off x="2895238" y="5727468"/>
              <a:ext cx="11747391" cy="23443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396478" y="5681541"/>
            <a:ext cx="551252" cy="261992"/>
            <a:chOff x="2396478" y="5681541"/>
            <a:chExt cx="551252" cy="261992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2396478" y="5681541"/>
              <a:ext cx="551252" cy="26199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384440" y="6681495"/>
            <a:ext cx="551252" cy="261992"/>
            <a:chOff x="2384440" y="6681495"/>
            <a:chExt cx="551252" cy="26199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2384440" y="6681495"/>
              <a:ext cx="551252" cy="26199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660066" y="6088163"/>
            <a:ext cx="9524" cy="448702"/>
            <a:chOff x="2660066" y="6088163"/>
            <a:chExt cx="9524" cy="44870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60066" y="6088163"/>
              <a:ext cx="9524" cy="4487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594175" y="7232747"/>
            <a:ext cx="551252" cy="261992"/>
            <a:chOff x="8594175" y="7232747"/>
            <a:chExt cx="551252" cy="26199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8594175" y="7232747"/>
              <a:ext cx="551252" cy="261992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427316" y="1929561"/>
            <a:ext cx="938393" cy="996908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2702686" y="4110113"/>
            <a:ext cx="5960164" cy="230224"/>
            <a:chOff x="2702686" y="4110113"/>
            <a:chExt cx="5960164" cy="230224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02686" y="4110113"/>
              <a:ext cx="5960164" cy="23022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2808770" y="6973005"/>
            <a:ext cx="5920511" cy="230224"/>
            <a:chOff x="2808770" y="6973005"/>
            <a:chExt cx="5920511" cy="230224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08770" y="6973005"/>
              <a:ext cx="5920511" cy="23022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593309" y="8495425"/>
            <a:ext cx="551252" cy="261992"/>
            <a:chOff x="8593309" y="8495425"/>
            <a:chExt cx="551252" cy="261992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8593309" y="8495425"/>
              <a:ext cx="551252" cy="26199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872542" y="7636194"/>
            <a:ext cx="9524" cy="714601"/>
            <a:chOff x="8872542" y="7636194"/>
            <a:chExt cx="9524" cy="714601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72542" y="7636194"/>
              <a:ext cx="9524" cy="714601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4226069" y="9202400"/>
            <a:ext cx="1095113" cy="261992"/>
            <a:chOff x="14226069" y="9202400"/>
            <a:chExt cx="1095113" cy="261992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5400000">
              <a:off x="14226069" y="9202400"/>
              <a:ext cx="1095113" cy="26199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4773625" y="5990476"/>
            <a:ext cx="9524" cy="2795363"/>
            <a:chOff x="14773625" y="5990476"/>
            <a:chExt cx="9524" cy="279536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773625" y="5990476"/>
              <a:ext cx="9524" cy="279536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9050797" y="8786935"/>
            <a:ext cx="5503584" cy="230224"/>
            <a:chOff x="9050797" y="8786935"/>
            <a:chExt cx="5503584" cy="230224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050797" y="8786935"/>
              <a:ext cx="5503584" cy="230224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2144722" y="9279586"/>
            <a:ext cx="1030688" cy="261992"/>
            <a:chOff x="2144722" y="9279586"/>
            <a:chExt cx="1030688" cy="261992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5400000">
              <a:off x="2144722" y="9279586"/>
              <a:ext cx="1030688" cy="261992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2655100" y="7088117"/>
            <a:ext cx="9524" cy="1800562"/>
            <a:chOff x="2655100" y="7088117"/>
            <a:chExt cx="9524" cy="1800562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655100" y="7088117"/>
              <a:ext cx="9524" cy="1800562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2877807" y="9705406"/>
            <a:ext cx="11747391" cy="234437"/>
            <a:chOff x="2877807" y="9705406"/>
            <a:chExt cx="11747391" cy="234437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0800000">
              <a:off x="2877807" y="9705406"/>
              <a:ext cx="11747391" cy="234437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8856309" y="8902047"/>
            <a:ext cx="9524" cy="892006"/>
            <a:chOff x="8856309" y="8902047"/>
            <a:chExt cx="9524" cy="892006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856309" y="8902047"/>
              <a:ext cx="9524" cy="892006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0912836" y="3910968"/>
            <a:ext cx="1572669" cy="511069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5745332" y="4946948"/>
            <a:ext cx="1394510" cy="607481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4857449" y="3776716"/>
            <a:ext cx="1960841" cy="535908"/>
          </a:xfrm>
          <a:prstGeom prst="rect">
            <a:avLst/>
          </a:prstGeom>
        </p:spPr>
      </p:pic>
      <p:pic>
        <p:nvPicPr>
          <p:cNvPr id="153" name="Object 15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827221" y="5321273"/>
            <a:ext cx="1855450" cy="547812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787146" y="5887192"/>
            <a:ext cx="1174717" cy="535908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2835792" y="6796446"/>
            <a:ext cx="1999784" cy="451450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4880307" y="7221972"/>
            <a:ext cx="2195345" cy="925421"/>
          </a:xfrm>
          <a:prstGeom prst="rect">
            <a:avLst/>
          </a:prstGeom>
        </p:spPr>
      </p:pic>
      <p:pic>
        <p:nvPicPr>
          <p:cNvPr id="157" name="Object 15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7133362" y="8619709"/>
            <a:ext cx="1554669" cy="432107"/>
          </a:xfrm>
          <a:prstGeom prst="rect">
            <a:avLst/>
          </a:prstGeom>
        </p:spPr>
      </p:pic>
      <p:pic>
        <p:nvPicPr>
          <p:cNvPr id="158" name="Object 15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1263126" y="8472983"/>
            <a:ext cx="1555317" cy="430574"/>
          </a:xfrm>
          <a:prstGeom prst="rect">
            <a:avLst/>
          </a:prstGeom>
        </p:spPr>
      </p:pic>
      <p:pic>
        <p:nvPicPr>
          <p:cNvPr id="159" name="Object 15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6785792" y="9436850"/>
            <a:ext cx="1249155" cy="430574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6191784" y="752543"/>
            <a:ext cx="5060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회원가입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104960" y="4389611"/>
            <a:ext cx="7258293" cy="507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8305800" y="-4586940"/>
            <a:ext cx="35078717" cy="19156463"/>
            <a:chOff x="-7773855" y="4021909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773855" y="4021909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210" y="8902273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994839" y="1547643"/>
            <a:ext cx="1330454" cy="1528342"/>
            <a:chOff x="1994839" y="1547643"/>
            <a:chExt cx="1330454" cy="152834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08850" y="3167810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35714" y="1994103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117741" y="2695381"/>
            <a:ext cx="1364670" cy="134251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49063" y="1994103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12658" y="2758650"/>
            <a:ext cx="9524" cy="1054683"/>
            <a:chOff x="8812658" y="2758650"/>
            <a:chExt cx="9524" cy="105468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91229" y="4237843"/>
            <a:ext cx="5679972" cy="234437"/>
            <a:chOff x="8991229" y="4237843"/>
            <a:chExt cx="5679972" cy="2344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27316" y="1929561"/>
            <a:ext cx="938393" cy="9969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802796" y="4110113"/>
            <a:ext cx="5860054" cy="230224"/>
            <a:chOff x="2802796" y="4110113"/>
            <a:chExt cx="5860054" cy="23022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 flipH="1">
            <a:off x="2596653" y="4788668"/>
            <a:ext cx="48289" cy="5173881"/>
            <a:chOff x="2660066" y="4925768"/>
            <a:chExt cx="9524" cy="372343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60066" y="4925768"/>
              <a:ext cx="9524" cy="372343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044297" y="4202698"/>
            <a:ext cx="598414" cy="820124"/>
            <a:chOff x="14999774" y="4992378"/>
            <a:chExt cx="598414" cy="82012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99774" y="4992378"/>
              <a:ext cx="598414" cy="82012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812658" y="4444641"/>
            <a:ext cx="9524" cy="2634724"/>
            <a:chOff x="8812658" y="4444641"/>
            <a:chExt cx="9524" cy="263472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12658" y="4444641"/>
              <a:ext cx="9524" cy="263472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4755444" y="2831725"/>
            <a:ext cx="9524" cy="1614765"/>
            <a:chOff x="14755444" y="2831725"/>
            <a:chExt cx="9524" cy="161476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755444" y="2831725"/>
              <a:ext cx="9524" cy="161476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773625" y="8546032"/>
            <a:ext cx="9524" cy="1614765"/>
            <a:chOff x="14773625" y="8546032"/>
            <a:chExt cx="9524" cy="1614765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773625" y="8546032"/>
              <a:ext cx="9524" cy="161476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2047252" y="4084028"/>
            <a:ext cx="1249095" cy="261992"/>
            <a:chOff x="2047252" y="4084028"/>
            <a:chExt cx="1249095" cy="261992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5400000">
              <a:off x="2047252" y="4084028"/>
              <a:ext cx="1249095" cy="261992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7613613" y="49588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41898" y="221315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로그인페이지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385" y="3417567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로그인 버튼 클릭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420531" y="3800890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회원 데이터 요청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9601200" y="4708488"/>
            <a:ext cx="48261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511090" y="4774697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회원정보 응답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393124" y="6591235"/>
            <a:ext cx="6679397" cy="2795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그룹 1024"/>
          <p:cNvGrpSpPr/>
          <p:nvPr/>
        </p:nvGrpSpPr>
        <p:grpSpPr>
          <a:xfrm>
            <a:off x="14628571" y="4470393"/>
            <a:ext cx="643454" cy="261992"/>
            <a:chOff x="14451898" y="4654420"/>
            <a:chExt cx="643454" cy="261992"/>
          </a:xfrm>
        </p:grpSpPr>
        <p:pic>
          <p:nvPicPr>
            <p:cNvPr id="116" name="Object 8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grpSp>
        <p:nvGrpSpPr>
          <p:cNvPr id="138" name="그룹 1022"/>
          <p:cNvGrpSpPr/>
          <p:nvPr/>
        </p:nvGrpSpPr>
        <p:grpSpPr>
          <a:xfrm>
            <a:off x="14755445" y="2774231"/>
            <a:ext cx="63858" cy="7017469"/>
            <a:chOff x="8812658" y="2758650"/>
            <a:chExt cx="9524" cy="1054683"/>
          </a:xfrm>
        </p:grpSpPr>
        <p:pic>
          <p:nvPicPr>
            <p:cNvPr id="139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451898" y="4654420"/>
            <a:ext cx="643454" cy="673746"/>
            <a:chOff x="14451898" y="4654420"/>
            <a:chExt cx="643454" cy="26199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cxnSp>
        <p:nvCxnSpPr>
          <p:cNvPr id="142" name="직선 화살표 연결선 141"/>
          <p:cNvCxnSpPr/>
          <p:nvPr/>
        </p:nvCxnSpPr>
        <p:spPr>
          <a:xfrm flipH="1">
            <a:off x="2925425" y="7510407"/>
            <a:ext cx="528445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814498" y="6964649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</a:t>
            </a:r>
            <a:r>
              <a:rPr lang="ko-KR" altLang="en-US" sz="1600" dirty="0" smtClean="0"/>
              <a:t>로그인</a:t>
            </a:r>
            <a:r>
              <a:rPr lang="ko-KR" altLang="en-US" dirty="0" smtClean="0"/>
              <a:t> 성공</a:t>
            </a:r>
            <a:endParaRPr lang="ko-KR" altLang="en-US" dirty="0"/>
          </a:p>
        </p:txBody>
      </p:sp>
      <p:cxnSp>
        <p:nvCxnSpPr>
          <p:cNvPr id="145" name="직선 화살표 연결선 144"/>
          <p:cNvCxnSpPr/>
          <p:nvPr/>
        </p:nvCxnSpPr>
        <p:spPr>
          <a:xfrm flipH="1">
            <a:off x="2925425" y="8343900"/>
            <a:ext cx="528445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713631" y="7922704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6.</a:t>
            </a:r>
            <a:r>
              <a:rPr lang="ko-KR" altLang="en-US" sz="1600" dirty="0" smtClean="0"/>
              <a:t>로그인</a:t>
            </a:r>
            <a:r>
              <a:rPr lang="ko-KR" altLang="en-US" dirty="0" smtClean="0"/>
              <a:t> 실패</a:t>
            </a:r>
            <a:endParaRPr lang="ko-KR" altLang="en-US" dirty="0"/>
          </a:p>
        </p:txBody>
      </p:sp>
      <p:grpSp>
        <p:nvGrpSpPr>
          <p:cNvPr id="1032" name="그룹 1032"/>
          <p:cNvGrpSpPr/>
          <p:nvPr/>
        </p:nvGrpSpPr>
        <p:grpSpPr>
          <a:xfrm>
            <a:off x="8707732" y="3800888"/>
            <a:ext cx="296113" cy="3743991"/>
            <a:chOff x="8735576" y="7173508"/>
            <a:chExt cx="296113" cy="1557217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16200000">
              <a:off x="8105024" y="7804060"/>
              <a:ext cx="1557217" cy="29611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808209" y="7523327"/>
            <a:ext cx="45719" cy="2401128"/>
            <a:chOff x="8844404" y="8539683"/>
            <a:chExt cx="9524" cy="138477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44404" y="8539683"/>
              <a:ext cx="9524" cy="1384771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191784" y="752543"/>
            <a:ext cx="4557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로그인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589677" y="-4495692"/>
            <a:ext cx="35078717" cy="19156463"/>
            <a:chOff x="-11651407" y="5353691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651407" y="535369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81729" y="9986035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525" y="293424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08850" y="3167810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35714" y="1994103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17741" y="2695381"/>
            <a:ext cx="1364670" cy="134251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46152" y="2033106"/>
            <a:ext cx="1607061" cy="82660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49063" y="1994103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12658" y="2758650"/>
            <a:ext cx="9524" cy="1054683"/>
            <a:chOff x="8812658" y="2758650"/>
            <a:chExt cx="9524" cy="105468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91229" y="4237843"/>
            <a:ext cx="5679972" cy="234437"/>
            <a:chOff x="8991229" y="4237843"/>
            <a:chExt cx="5679972" cy="2344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427316" y="1929561"/>
            <a:ext cx="938393" cy="9969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862312" y="3894214"/>
            <a:ext cx="5860054" cy="230224"/>
            <a:chOff x="2802796" y="4110113"/>
            <a:chExt cx="5860054" cy="23022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60066" y="4925768"/>
            <a:ext cx="9524" cy="3723438"/>
            <a:chOff x="2660066" y="4925768"/>
            <a:chExt cx="9524" cy="372343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60066" y="4925768"/>
              <a:ext cx="9524" cy="372343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975187" y="4273885"/>
            <a:ext cx="598414" cy="458797"/>
            <a:chOff x="14999774" y="4992378"/>
            <a:chExt cx="598414" cy="82012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99774" y="4992378"/>
              <a:ext cx="598414" cy="82012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812658" y="4444641"/>
            <a:ext cx="9524" cy="2634724"/>
            <a:chOff x="8812658" y="4444641"/>
            <a:chExt cx="9524" cy="263472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12658" y="4444641"/>
              <a:ext cx="9524" cy="263472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773625" y="8546032"/>
            <a:ext cx="9524" cy="1614765"/>
            <a:chOff x="14773625" y="8546032"/>
            <a:chExt cx="9524" cy="1614765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73625" y="8546032"/>
              <a:ext cx="9524" cy="161476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2770804" y="5199326"/>
            <a:ext cx="5902887" cy="239109"/>
            <a:chOff x="2925426" y="9962549"/>
            <a:chExt cx="11747391" cy="234437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0800000">
              <a:off x="2925426" y="9962549"/>
              <a:ext cx="11747391" cy="234437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844404" y="8539683"/>
            <a:ext cx="9524" cy="1384771"/>
            <a:chOff x="8844404" y="8539683"/>
            <a:chExt cx="9524" cy="138477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44404" y="8539683"/>
              <a:ext cx="9524" cy="1384771"/>
            </a:xfrm>
            <a:prstGeom prst="rect">
              <a:avLst/>
            </a:prstGeom>
          </p:spPr>
        </p:pic>
      </p:grpSp>
      <p:grpSp>
        <p:nvGrpSpPr>
          <p:cNvPr id="104" name="그룹 1018"/>
          <p:cNvGrpSpPr/>
          <p:nvPr/>
        </p:nvGrpSpPr>
        <p:grpSpPr>
          <a:xfrm>
            <a:off x="1908850" y="1517926"/>
            <a:ext cx="1330454" cy="1528342"/>
            <a:chOff x="1994839" y="1547643"/>
            <a:chExt cx="1330454" cy="1528342"/>
          </a:xfrm>
        </p:grpSpPr>
        <p:pic>
          <p:nvPicPr>
            <p:cNvPr id="105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412220" y="345711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 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비번 찾기</a:t>
            </a:r>
            <a:endParaRPr lang="ko-KR" altLang="en-US" dirty="0"/>
          </a:p>
        </p:txBody>
      </p:sp>
      <p:grpSp>
        <p:nvGrpSpPr>
          <p:cNvPr id="1035" name="그룹 1035"/>
          <p:cNvGrpSpPr/>
          <p:nvPr/>
        </p:nvGrpSpPr>
        <p:grpSpPr>
          <a:xfrm>
            <a:off x="14755444" y="2831725"/>
            <a:ext cx="9524" cy="1614765"/>
            <a:chOff x="14755444" y="2831725"/>
            <a:chExt cx="9524" cy="161476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55444" y="2831725"/>
              <a:ext cx="9524" cy="1614765"/>
            </a:xfrm>
            <a:prstGeom prst="rect">
              <a:avLst/>
            </a:prstGeom>
          </p:spPr>
        </p:pic>
      </p:grpSp>
      <p:grpSp>
        <p:nvGrpSpPr>
          <p:cNvPr id="110" name="그룹 1022"/>
          <p:cNvGrpSpPr/>
          <p:nvPr/>
        </p:nvGrpSpPr>
        <p:grpSpPr>
          <a:xfrm flipH="1">
            <a:off x="14744434" y="2720486"/>
            <a:ext cx="45719" cy="7083290"/>
            <a:chOff x="8812658" y="2758650"/>
            <a:chExt cx="9524" cy="1054683"/>
          </a:xfrm>
        </p:grpSpPr>
        <p:pic>
          <p:nvPicPr>
            <p:cNvPr id="111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3" name="그룹 1022"/>
          <p:cNvGrpSpPr/>
          <p:nvPr/>
        </p:nvGrpSpPr>
        <p:grpSpPr>
          <a:xfrm flipH="1">
            <a:off x="8782317" y="2758651"/>
            <a:ext cx="48909" cy="6880650"/>
            <a:chOff x="8812658" y="2758650"/>
            <a:chExt cx="9524" cy="1054683"/>
          </a:xfrm>
        </p:grpSpPr>
        <p:pic>
          <p:nvPicPr>
            <p:cNvPr id="114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6" name="그룹 1022"/>
          <p:cNvGrpSpPr/>
          <p:nvPr/>
        </p:nvGrpSpPr>
        <p:grpSpPr>
          <a:xfrm>
            <a:off x="2656428" y="3487614"/>
            <a:ext cx="45719" cy="6316162"/>
            <a:chOff x="8812658" y="2758650"/>
            <a:chExt cx="9524" cy="1054683"/>
          </a:xfrm>
        </p:grpSpPr>
        <p:pic>
          <p:nvPicPr>
            <p:cNvPr id="117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9" name="그룹 1024"/>
          <p:cNvGrpSpPr/>
          <p:nvPr/>
        </p:nvGrpSpPr>
        <p:grpSpPr>
          <a:xfrm>
            <a:off x="14492235" y="7389739"/>
            <a:ext cx="643454" cy="261992"/>
            <a:chOff x="14451898" y="4654420"/>
            <a:chExt cx="643454" cy="261992"/>
          </a:xfrm>
        </p:grpSpPr>
        <p:pic>
          <p:nvPicPr>
            <p:cNvPr id="120" name="Object 8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sp>
        <p:nvSpPr>
          <p:cNvPr id="122" name="TextBox 121"/>
          <p:cNvSpPr txBox="1"/>
          <p:nvPr/>
        </p:nvSpPr>
        <p:spPr>
          <a:xfrm>
            <a:off x="15669617" y="4419612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회원정보 확인</a:t>
            </a:r>
            <a:endParaRPr lang="ko-KR" altLang="en-US" dirty="0"/>
          </a:p>
        </p:txBody>
      </p:sp>
      <p:grpSp>
        <p:nvGrpSpPr>
          <p:cNvPr id="123" name="그룹 1029"/>
          <p:cNvGrpSpPr/>
          <p:nvPr/>
        </p:nvGrpSpPr>
        <p:grpSpPr>
          <a:xfrm>
            <a:off x="14960308" y="7223188"/>
            <a:ext cx="598414" cy="635642"/>
            <a:chOff x="14999774" y="4992378"/>
            <a:chExt cx="598414" cy="820124"/>
          </a:xfrm>
        </p:grpSpPr>
        <p:pic>
          <p:nvPicPr>
            <p:cNvPr id="125" name="Object 9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99774" y="4992378"/>
              <a:ext cx="598414" cy="820124"/>
            </a:xfrm>
            <a:prstGeom prst="rect">
              <a:avLst/>
            </a:prstGeom>
          </p:spPr>
        </p:pic>
      </p:grpSp>
      <p:sp>
        <p:nvSpPr>
          <p:cNvPr id="126" name="TextBox 125"/>
          <p:cNvSpPr txBox="1"/>
          <p:nvPr/>
        </p:nvSpPr>
        <p:spPr>
          <a:xfrm>
            <a:off x="15649302" y="733735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인증키 비교</a:t>
            </a:r>
            <a:endParaRPr lang="ko-KR" alt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10531818" y="374687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인증 수단 요청</a:t>
            </a:r>
            <a:endParaRPr lang="ko-KR" alt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0791542" y="5031579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인증 확인요청</a:t>
            </a:r>
            <a:endParaRPr lang="ko-KR" alt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4476398" y="4365833"/>
            <a:ext cx="643454" cy="261992"/>
            <a:chOff x="14451898" y="4654420"/>
            <a:chExt cx="643454" cy="26199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546556" y="3986535"/>
            <a:ext cx="551252" cy="261992"/>
            <a:chOff x="8546556" y="3986535"/>
            <a:chExt cx="551252" cy="26199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grpSp>
        <p:nvGrpSpPr>
          <p:cNvPr id="138" name="그룹 1025"/>
          <p:cNvGrpSpPr/>
          <p:nvPr/>
        </p:nvGrpSpPr>
        <p:grpSpPr>
          <a:xfrm>
            <a:off x="9202810" y="6846207"/>
            <a:ext cx="5426932" cy="188060"/>
            <a:chOff x="8991229" y="4237843"/>
            <a:chExt cx="5679972" cy="234437"/>
          </a:xfrm>
        </p:grpSpPr>
        <p:pic>
          <p:nvPicPr>
            <p:cNvPr id="139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sp>
        <p:nvSpPr>
          <p:cNvPr id="140" name="TextBox 139"/>
          <p:cNvSpPr txBox="1"/>
          <p:nvPr/>
        </p:nvSpPr>
        <p:spPr>
          <a:xfrm>
            <a:off x="4501440" y="482999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인증키 요구</a:t>
            </a:r>
            <a:endParaRPr lang="ko-KR" altLang="en-US" dirty="0"/>
          </a:p>
        </p:txBody>
      </p:sp>
      <p:cxnSp>
        <p:nvCxnSpPr>
          <p:cNvPr id="141" name="직선 화살표 연결선 140"/>
          <p:cNvCxnSpPr/>
          <p:nvPr/>
        </p:nvCxnSpPr>
        <p:spPr>
          <a:xfrm>
            <a:off x="2880112" y="5883218"/>
            <a:ext cx="5580735" cy="459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848409" y="6393896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인증 키 입력</a:t>
            </a:r>
            <a:endParaRPr lang="ko-KR" alt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10850714" y="715499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인증 키 확인</a:t>
            </a:r>
            <a:endParaRPr lang="ko-KR" altLang="en-US" dirty="0"/>
          </a:p>
        </p:txBody>
      </p:sp>
      <p:cxnSp>
        <p:nvCxnSpPr>
          <p:cNvPr id="144" name="직선 화살표 연결선 143"/>
          <p:cNvCxnSpPr/>
          <p:nvPr/>
        </p:nvCxnSpPr>
        <p:spPr>
          <a:xfrm flipH="1">
            <a:off x="9308028" y="8343900"/>
            <a:ext cx="5216496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0944411" y="845821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 비밀번호 확인</a:t>
            </a:r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 flipH="1" flipV="1">
            <a:off x="8991229" y="4829994"/>
            <a:ext cx="5370472" cy="255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617742" y="550228"/>
            <a:ext cx="727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아이디</a:t>
            </a:r>
            <a:r>
              <a:rPr lang="en-US" altLang="ko-KR" sz="3200" dirty="0" smtClean="0"/>
              <a:t>/</a:t>
            </a:r>
            <a:r>
              <a:rPr lang="ko-KR" altLang="en-US" sz="3200" dirty="0" smtClean="0"/>
              <a:t>비밀번호 찾기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0185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24671" y="-4405964"/>
            <a:ext cx="35078717" cy="19156463"/>
            <a:chOff x="-1711013" y="-4715835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013" y="-4715835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8665" y="62264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08850" y="3167810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181761" y="1911605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17741" y="2695381"/>
            <a:ext cx="1364670" cy="134251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49063" y="1994103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320373" y="3755209"/>
            <a:ext cx="3220862" cy="282689"/>
            <a:chOff x="8991229" y="4237843"/>
            <a:chExt cx="5679972" cy="2344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27316" y="1929561"/>
            <a:ext cx="938393" cy="9969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067820" y="3470109"/>
            <a:ext cx="1499012" cy="322170"/>
            <a:chOff x="2802796" y="4110113"/>
            <a:chExt cx="5860054" cy="23022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60066" y="4925768"/>
            <a:ext cx="9524" cy="3723438"/>
            <a:chOff x="2660066" y="4925768"/>
            <a:chExt cx="9524" cy="372343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0066" y="4925768"/>
              <a:ext cx="9524" cy="3723438"/>
            </a:xfrm>
            <a:prstGeom prst="rect">
              <a:avLst/>
            </a:prstGeom>
          </p:spPr>
        </p:pic>
      </p:grpSp>
      <p:grpSp>
        <p:nvGrpSpPr>
          <p:cNvPr id="104" name="그룹 1018"/>
          <p:cNvGrpSpPr/>
          <p:nvPr/>
        </p:nvGrpSpPr>
        <p:grpSpPr>
          <a:xfrm>
            <a:off x="1908850" y="1517926"/>
            <a:ext cx="1330454" cy="1528342"/>
            <a:chOff x="1994839" y="1547643"/>
            <a:chExt cx="1330454" cy="1528342"/>
          </a:xfrm>
        </p:grpSpPr>
        <p:pic>
          <p:nvPicPr>
            <p:cNvPr id="105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992708" y="3727688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grpSp>
        <p:nvGrpSpPr>
          <p:cNvPr id="1035" name="그룹 1035"/>
          <p:cNvGrpSpPr/>
          <p:nvPr/>
        </p:nvGrpSpPr>
        <p:grpSpPr>
          <a:xfrm>
            <a:off x="14755444" y="2831725"/>
            <a:ext cx="9524" cy="1614765"/>
            <a:chOff x="14755444" y="2831725"/>
            <a:chExt cx="9524" cy="161476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755444" y="2831725"/>
              <a:ext cx="9524" cy="1614765"/>
            </a:xfrm>
            <a:prstGeom prst="rect">
              <a:avLst/>
            </a:prstGeom>
          </p:spPr>
        </p:pic>
      </p:grpSp>
      <p:grpSp>
        <p:nvGrpSpPr>
          <p:cNvPr id="110" name="그룹 1022"/>
          <p:cNvGrpSpPr/>
          <p:nvPr/>
        </p:nvGrpSpPr>
        <p:grpSpPr>
          <a:xfrm flipH="1">
            <a:off x="14744433" y="2720486"/>
            <a:ext cx="45719" cy="6357432"/>
            <a:chOff x="8812658" y="2758650"/>
            <a:chExt cx="9524" cy="1054683"/>
          </a:xfrm>
        </p:grpSpPr>
        <p:pic>
          <p:nvPicPr>
            <p:cNvPr id="111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6" name="그룹 1022"/>
          <p:cNvGrpSpPr/>
          <p:nvPr/>
        </p:nvGrpSpPr>
        <p:grpSpPr>
          <a:xfrm>
            <a:off x="2656428" y="3487613"/>
            <a:ext cx="45719" cy="5476661"/>
            <a:chOff x="8812658" y="2758650"/>
            <a:chExt cx="9524" cy="1054683"/>
          </a:xfrm>
        </p:grpSpPr>
        <p:pic>
          <p:nvPicPr>
            <p:cNvPr id="117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8804694" y="410642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값이 있을 </a:t>
            </a:r>
            <a:r>
              <a:rPr lang="ko-KR" altLang="en-US" dirty="0"/>
              <a:t>때</a:t>
            </a:r>
            <a:r>
              <a:rPr lang="ko-KR" altLang="en-US" dirty="0" smtClean="0"/>
              <a:t> 조회 </a:t>
            </a:r>
            <a:r>
              <a:rPr lang="en-US" altLang="ko-KR" dirty="0" smtClean="0"/>
              <a:t>o</a:t>
            </a:r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 flipH="1">
            <a:off x="8390759" y="4454906"/>
            <a:ext cx="3246182" cy="485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15505" y="2134811"/>
            <a:ext cx="1699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Point </a:t>
            </a:r>
            <a:r>
              <a:rPr lang="ko-KR" altLang="en-US" dirty="0" smtClean="0"/>
              <a:t>조회하기</a:t>
            </a:r>
            <a:endParaRPr lang="ko-KR" altLang="en-US" dirty="0"/>
          </a:p>
        </p:txBody>
      </p:sp>
      <p:grpSp>
        <p:nvGrpSpPr>
          <p:cNvPr id="82" name="그룹 1022"/>
          <p:cNvGrpSpPr/>
          <p:nvPr/>
        </p:nvGrpSpPr>
        <p:grpSpPr>
          <a:xfrm>
            <a:off x="7999288" y="2730017"/>
            <a:ext cx="45719" cy="6372463"/>
            <a:chOff x="8812658" y="2758650"/>
            <a:chExt cx="9524" cy="1054683"/>
          </a:xfrm>
        </p:grpSpPr>
        <p:pic>
          <p:nvPicPr>
            <p:cNvPr id="83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746521" y="3949009"/>
            <a:ext cx="551252" cy="788162"/>
            <a:chOff x="8546556" y="3986535"/>
            <a:chExt cx="551252" cy="26199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grpSp>
        <p:nvGrpSpPr>
          <p:cNvPr id="85" name="그룹 1020"/>
          <p:cNvGrpSpPr/>
          <p:nvPr/>
        </p:nvGrpSpPr>
        <p:grpSpPr>
          <a:xfrm>
            <a:off x="4254477" y="1994103"/>
            <a:ext cx="1649125" cy="783776"/>
            <a:chOff x="8035714" y="1994103"/>
            <a:chExt cx="1649125" cy="783776"/>
          </a:xfrm>
        </p:grpSpPr>
        <p:pic>
          <p:nvPicPr>
            <p:cNvPr id="8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89" name="그룹 1020"/>
          <p:cNvGrpSpPr/>
          <p:nvPr/>
        </p:nvGrpSpPr>
        <p:grpSpPr>
          <a:xfrm>
            <a:off x="11024735" y="1994103"/>
            <a:ext cx="1649125" cy="783776"/>
            <a:chOff x="8035714" y="1994103"/>
            <a:chExt cx="1649125" cy="783776"/>
          </a:xfrm>
        </p:grpSpPr>
        <p:pic>
          <p:nvPicPr>
            <p:cNvPr id="90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492219" y="2225116"/>
            <a:ext cx="118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 page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1033233" y="2225116"/>
            <a:ext cx="16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Point</a:t>
            </a:r>
            <a:r>
              <a:rPr lang="ko-KR" altLang="en-US" dirty="0" smtClean="0"/>
              <a:t>충전하기</a:t>
            </a:r>
            <a:endParaRPr lang="ko-KR" altLang="en-US" dirty="0"/>
          </a:p>
        </p:txBody>
      </p:sp>
      <p:grpSp>
        <p:nvGrpSpPr>
          <p:cNvPr id="95" name="그룹 1022"/>
          <p:cNvGrpSpPr/>
          <p:nvPr/>
        </p:nvGrpSpPr>
        <p:grpSpPr>
          <a:xfrm>
            <a:off x="11867201" y="2806701"/>
            <a:ext cx="45719" cy="6372463"/>
            <a:chOff x="8812658" y="2758650"/>
            <a:chExt cx="9524" cy="1054683"/>
          </a:xfrm>
        </p:grpSpPr>
        <p:pic>
          <p:nvPicPr>
            <p:cNvPr id="96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93" name="그룹 1024"/>
          <p:cNvGrpSpPr/>
          <p:nvPr/>
        </p:nvGrpSpPr>
        <p:grpSpPr>
          <a:xfrm>
            <a:off x="11554348" y="3849818"/>
            <a:ext cx="643454" cy="330281"/>
            <a:chOff x="14451898" y="4654420"/>
            <a:chExt cx="643454" cy="261992"/>
          </a:xfrm>
        </p:grpSpPr>
        <p:pic>
          <p:nvPicPr>
            <p:cNvPr id="94" name="Object 8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grpSp>
        <p:nvGrpSpPr>
          <p:cNvPr id="97" name="그룹 1025"/>
          <p:cNvGrpSpPr/>
          <p:nvPr/>
        </p:nvGrpSpPr>
        <p:grpSpPr>
          <a:xfrm>
            <a:off x="12210916" y="3908973"/>
            <a:ext cx="2439366" cy="416117"/>
            <a:chOff x="8991229" y="4237843"/>
            <a:chExt cx="5679972" cy="234437"/>
          </a:xfrm>
        </p:grpSpPr>
        <p:pic>
          <p:nvPicPr>
            <p:cNvPr id="98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12091579" y="3671864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충전하기 클릭 시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전달 </a:t>
            </a:r>
            <a:endParaRPr lang="ko-KR" altLang="en-US" dirty="0"/>
          </a:p>
        </p:txBody>
      </p:sp>
      <p:cxnSp>
        <p:nvCxnSpPr>
          <p:cNvPr id="100" name="직선 화살표 연결선 99"/>
          <p:cNvCxnSpPr/>
          <p:nvPr/>
        </p:nvCxnSpPr>
        <p:spPr>
          <a:xfrm flipV="1">
            <a:off x="8390759" y="4921548"/>
            <a:ext cx="6175015" cy="422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1" name="그룹 1022"/>
          <p:cNvGrpSpPr/>
          <p:nvPr/>
        </p:nvGrpSpPr>
        <p:grpSpPr>
          <a:xfrm>
            <a:off x="4998990" y="2784259"/>
            <a:ext cx="45719" cy="6372463"/>
            <a:chOff x="8812658" y="2758650"/>
            <a:chExt cx="9524" cy="1054683"/>
          </a:xfrm>
        </p:grpSpPr>
        <p:pic>
          <p:nvPicPr>
            <p:cNvPr id="102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3" name="그룹 1024"/>
          <p:cNvGrpSpPr/>
          <p:nvPr/>
        </p:nvGrpSpPr>
        <p:grpSpPr>
          <a:xfrm>
            <a:off x="4722570" y="3631194"/>
            <a:ext cx="643454" cy="330281"/>
            <a:chOff x="14451898" y="4654420"/>
            <a:chExt cx="643454" cy="261992"/>
          </a:xfrm>
        </p:grpSpPr>
        <p:pic>
          <p:nvPicPr>
            <p:cNvPr id="106" name="Object 8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grpSp>
        <p:nvGrpSpPr>
          <p:cNvPr id="107" name="그룹 1025"/>
          <p:cNvGrpSpPr/>
          <p:nvPr/>
        </p:nvGrpSpPr>
        <p:grpSpPr>
          <a:xfrm>
            <a:off x="5298731" y="3603887"/>
            <a:ext cx="2420361" cy="247601"/>
            <a:chOff x="8991229" y="4237843"/>
            <a:chExt cx="5679972" cy="234437"/>
          </a:xfrm>
        </p:grpSpPr>
        <p:pic>
          <p:nvPicPr>
            <p:cNvPr id="108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sp>
        <p:nvSpPr>
          <p:cNvPr id="109" name="TextBox 108"/>
          <p:cNvSpPr txBox="1"/>
          <p:nvPr/>
        </p:nvSpPr>
        <p:spPr>
          <a:xfrm>
            <a:off x="5457382" y="3908973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충전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조회 버튼 클릭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961911" y="737962"/>
            <a:ext cx="428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Point 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0927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33508" y="3084216"/>
            <a:ext cx="7060820" cy="3672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880783" y="2357107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181761" y="1911605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49063" y="1994103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865403" y="3281717"/>
            <a:ext cx="1499012" cy="322170"/>
            <a:chOff x="2802796" y="4110113"/>
            <a:chExt cx="5860054" cy="23022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04" name="그룹 1018"/>
          <p:cNvGrpSpPr/>
          <p:nvPr/>
        </p:nvGrpSpPr>
        <p:grpSpPr>
          <a:xfrm>
            <a:off x="1894985" y="943787"/>
            <a:ext cx="1216847" cy="1281329"/>
            <a:chOff x="1994839" y="1547643"/>
            <a:chExt cx="1330454" cy="1528342"/>
          </a:xfrm>
        </p:grpSpPr>
        <p:pic>
          <p:nvPicPr>
            <p:cNvPr id="105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4755444" y="2831725"/>
            <a:ext cx="9524" cy="1614765"/>
            <a:chOff x="14755444" y="2831725"/>
            <a:chExt cx="9524" cy="161476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55444" y="2831725"/>
              <a:ext cx="9524" cy="1614765"/>
            </a:xfrm>
            <a:prstGeom prst="rect">
              <a:avLst/>
            </a:prstGeom>
          </p:spPr>
        </p:pic>
      </p:grpSp>
      <p:grpSp>
        <p:nvGrpSpPr>
          <p:cNvPr id="110" name="그룹 1022"/>
          <p:cNvGrpSpPr/>
          <p:nvPr/>
        </p:nvGrpSpPr>
        <p:grpSpPr>
          <a:xfrm flipH="1">
            <a:off x="14744433" y="2720486"/>
            <a:ext cx="45719" cy="6357432"/>
            <a:chOff x="8812658" y="2758650"/>
            <a:chExt cx="9524" cy="1054683"/>
          </a:xfrm>
        </p:grpSpPr>
        <p:pic>
          <p:nvPicPr>
            <p:cNvPr id="111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6" name="그룹 1022"/>
          <p:cNvGrpSpPr/>
          <p:nvPr/>
        </p:nvGrpSpPr>
        <p:grpSpPr>
          <a:xfrm>
            <a:off x="2580036" y="2771005"/>
            <a:ext cx="45833" cy="6193270"/>
            <a:chOff x="8812658" y="2758650"/>
            <a:chExt cx="9524" cy="1054683"/>
          </a:xfrm>
        </p:grpSpPr>
        <p:pic>
          <p:nvPicPr>
            <p:cNvPr id="117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7229233" y="2015080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       상품 </a:t>
            </a:r>
            <a:endParaRPr lang="en-US" altLang="ko-KR" dirty="0" smtClean="0"/>
          </a:p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grpSp>
        <p:nvGrpSpPr>
          <p:cNvPr id="82" name="그룹 1022"/>
          <p:cNvGrpSpPr/>
          <p:nvPr/>
        </p:nvGrpSpPr>
        <p:grpSpPr>
          <a:xfrm>
            <a:off x="7999288" y="2730017"/>
            <a:ext cx="45719" cy="6372463"/>
            <a:chOff x="8812658" y="2758650"/>
            <a:chExt cx="9524" cy="1054683"/>
          </a:xfrm>
        </p:grpSpPr>
        <p:pic>
          <p:nvPicPr>
            <p:cNvPr id="83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776447" y="3600531"/>
            <a:ext cx="551252" cy="505897"/>
            <a:chOff x="8546556" y="3986535"/>
            <a:chExt cx="551252" cy="26199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grpSp>
        <p:nvGrpSpPr>
          <p:cNvPr id="85" name="그룹 1020"/>
          <p:cNvGrpSpPr/>
          <p:nvPr/>
        </p:nvGrpSpPr>
        <p:grpSpPr>
          <a:xfrm>
            <a:off x="4254477" y="1994103"/>
            <a:ext cx="1649125" cy="783776"/>
            <a:chOff x="8035714" y="1994103"/>
            <a:chExt cx="1649125" cy="783776"/>
          </a:xfrm>
        </p:grpSpPr>
        <p:pic>
          <p:nvPicPr>
            <p:cNvPr id="87" name="Object 6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89" name="그룹 1020"/>
          <p:cNvGrpSpPr/>
          <p:nvPr/>
        </p:nvGrpSpPr>
        <p:grpSpPr>
          <a:xfrm>
            <a:off x="11024735" y="1994103"/>
            <a:ext cx="1649125" cy="783776"/>
            <a:chOff x="8035714" y="1994103"/>
            <a:chExt cx="1649125" cy="783776"/>
          </a:xfrm>
        </p:grpSpPr>
        <p:pic>
          <p:nvPicPr>
            <p:cNvPr id="90" name="Object 6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492219" y="2225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장바구니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1277523" y="2225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구매하기</a:t>
            </a:r>
            <a:endParaRPr lang="ko-KR" altLang="en-US" dirty="0"/>
          </a:p>
        </p:txBody>
      </p:sp>
      <p:grpSp>
        <p:nvGrpSpPr>
          <p:cNvPr id="95" name="그룹 1022"/>
          <p:cNvGrpSpPr/>
          <p:nvPr/>
        </p:nvGrpSpPr>
        <p:grpSpPr>
          <a:xfrm>
            <a:off x="11867201" y="2806701"/>
            <a:ext cx="45719" cy="6372463"/>
            <a:chOff x="8812658" y="2758650"/>
            <a:chExt cx="9524" cy="1054683"/>
          </a:xfrm>
        </p:grpSpPr>
        <p:pic>
          <p:nvPicPr>
            <p:cNvPr id="96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93" name="그룹 1024"/>
          <p:cNvGrpSpPr/>
          <p:nvPr/>
        </p:nvGrpSpPr>
        <p:grpSpPr>
          <a:xfrm>
            <a:off x="11554348" y="3849818"/>
            <a:ext cx="643454" cy="330281"/>
            <a:chOff x="14451898" y="4654420"/>
            <a:chExt cx="643454" cy="261992"/>
          </a:xfrm>
        </p:grpSpPr>
        <p:pic>
          <p:nvPicPr>
            <p:cNvPr id="94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grpSp>
        <p:nvGrpSpPr>
          <p:cNvPr id="101" name="그룹 1022"/>
          <p:cNvGrpSpPr/>
          <p:nvPr/>
        </p:nvGrpSpPr>
        <p:grpSpPr>
          <a:xfrm>
            <a:off x="4998990" y="2784259"/>
            <a:ext cx="45719" cy="6293659"/>
            <a:chOff x="8812658" y="2758650"/>
            <a:chExt cx="9524" cy="1054683"/>
          </a:xfrm>
        </p:grpSpPr>
        <p:pic>
          <p:nvPicPr>
            <p:cNvPr id="102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3" name="그룹 1024"/>
          <p:cNvGrpSpPr/>
          <p:nvPr/>
        </p:nvGrpSpPr>
        <p:grpSpPr>
          <a:xfrm>
            <a:off x="4722570" y="3631194"/>
            <a:ext cx="643454" cy="587103"/>
            <a:chOff x="14451898" y="4654420"/>
            <a:chExt cx="643454" cy="261992"/>
          </a:xfrm>
        </p:grpSpPr>
        <p:pic>
          <p:nvPicPr>
            <p:cNvPr id="106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grpSp>
        <p:nvGrpSpPr>
          <p:cNvPr id="107" name="그룹 1025"/>
          <p:cNvGrpSpPr/>
          <p:nvPr/>
        </p:nvGrpSpPr>
        <p:grpSpPr>
          <a:xfrm>
            <a:off x="5298731" y="3603887"/>
            <a:ext cx="2420361" cy="247601"/>
            <a:chOff x="8991229" y="4237843"/>
            <a:chExt cx="5679972" cy="234437"/>
          </a:xfrm>
        </p:grpSpPr>
        <p:pic>
          <p:nvPicPr>
            <p:cNvPr id="108" name="Object 8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sp>
        <p:nvSpPr>
          <p:cNvPr id="109" name="TextBox 108"/>
          <p:cNvSpPr txBox="1"/>
          <p:nvPr/>
        </p:nvSpPr>
        <p:spPr>
          <a:xfrm>
            <a:off x="5449864" y="339982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 정보 조회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617742" y="550228"/>
            <a:ext cx="4239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굿 </a:t>
            </a:r>
            <a:r>
              <a:rPr lang="ko-KR" altLang="en-US" sz="3200" dirty="0" err="1" smtClean="0"/>
              <a:t>즈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  <p:sp>
        <p:nvSpPr>
          <p:cNvPr id="113" name="TextBox 112"/>
          <p:cNvSpPr txBox="1"/>
          <p:nvPr/>
        </p:nvSpPr>
        <p:spPr>
          <a:xfrm>
            <a:off x="14438597" y="2182929"/>
            <a:ext cx="67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Point</a:t>
            </a:r>
            <a:endParaRPr lang="ko-KR" alt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1930780" y="23884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사용자</a:t>
            </a:r>
            <a:endParaRPr lang="ko-KR" altLang="en-US" dirty="0"/>
          </a:p>
        </p:txBody>
      </p:sp>
      <p:cxnSp>
        <p:nvCxnSpPr>
          <p:cNvPr id="119" name="직선 화살표 연결선 118"/>
          <p:cNvCxnSpPr/>
          <p:nvPr/>
        </p:nvCxnSpPr>
        <p:spPr>
          <a:xfrm flipH="1">
            <a:off x="5399955" y="4307998"/>
            <a:ext cx="210368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741397" y="6994906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장바구니 목록 확인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854027" y="3072475"/>
            <a:ext cx="745086" cy="3747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1" name="그룹 1026"/>
          <p:cNvGrpSpPr/>
          <p:nvPr/>
        </p:nvGrpSpPr>
        <p:grpSpPr>
          <a:xfrm>
            <a:off x="2857778" y="7310016"/>
            <a:ext cx="1889320" cy="327670"/>
            <a:chOff x="2802796" y="4110113"/>
            <a:chExt cx="5860054" cy="230224"/>
          </a:xfrm>
        </p:grpSpPr>
        <p:pic>
          <p:nvPicPr>
            <p:cNvPr id="122" name="Object 8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23" name="그룹 1023"/>
          <p:cNvGrpSpPr/>
          <p:nvPr/>
        </p:nvGrpSpPr>
        <p:grpSpPr>
          <a:xfrm>
            <a:off x="4768671" y="7292454"/>
            <a:ext cx="551252" cy="505897"/>
            <a:chOff x="8546556" y="3986535"/>
            <a:chExt cx="551252" cy="261992"/>
          </a:xfrm>
        </p:grpSpPr>
        <p:pic>
          <p:nvPicPr>
            <p:cNvPr id="124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5579609" y="395575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 상세 정보</a:t>
            </a:r>
            <a:endParaRPr lang="ko-KR" altLang="en-US" dirty="0"/>
          </a:p>
        </p:txBody>
      </p:sp>
      <p:cxnSp>
        <p:nvCxnSpPr>
          <p:cNvPr id="126" name="직선 화살표 연결선 125"/>
          <p:cNvCxnSpPr/>
          <p:nvPr/>
        </p:nvCxnSpPr>
        <p:spPr>
          <a:xfrm flipH="1">
            <a:off x="2784568" y="4501256"/>
            <a:ext cx="210368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930018" y="41506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장바구니 목록</a:t>
            </a:r>
            <a:endParaRPr lang="ko-KR" altLang="en-US" dirty="0"/>
          </a:p>
        </p:txBody>
      </p:sp>
      <p:grpSp>
        <p:nvGrpSpPr>
          <p:cNvPr id="128" name="그룹 1026"/>
          <p:cNvGrpSpPr/>
          <p:nvPr/>
        </p:nvGrpSpPr>
        <p:grpSpPr>
          <a:xfrm>
            <a:off x="5288902" y="7549627"/>
            <a:ext cx="6369698" cy="220217"/>
            <a:chOff x="2802796" y="4110113"/>
            <a:chExt cx="5860054" cy="230224"/>
          </a:xfrm>
        </p:grpSpPr>
        <p:pic>
          <p:nvPicPr>
            <p:cNvPr id="129" name="Object 8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sp>
        <p:nvSpPr>
          <p:cNvPr id="130" name="TextBox 129"/>
          <p:cNvSpPr txBox="1"/>
          <p:nvPr/>
        </p:nvSpPr>
        <p:spPr>
          <a:xfrm>
            <a:off x="6904276" y="72792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상품구매</a:t>
            </a:r>
            <a:endParaRPr lang="ko-KR" altLang="en-US" dirty="0"/>
          </a:p>
        </p:txBody>
      </p:sp>
      <p:grpSp>
        <p:nvGrpSpPr>
          <p:cNvPr id="131" name="그룹 1023"/>
          <p:cNvGrpSpPr/>
          <p:nvPr/>
        </p:nvGrpSpPr>
        <p:grpSpPr>
          <a:xfrm>
            <a:off x="11614434" y="7798666"/>
            <a:ext cx="551252" cy="505897"/>
            <a:chOff x="8546556" y="3986535"/>
            <a:chExt cx="551252" cy="261992"/>
          </a:xfrm>
        </p:grpSpPr>
        <p:pic>
          <p:nvPicPr>
            <p:cNvPr id="132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cxnSp>
        <p:nvCxnSpPr>
          <p:cNvPr id="133" name="직선 화살표 연결선 132"/>
          <p:cNvCxnSpPr/>
          <p:nvPr/>
        </p:nvCxnSpPr>
        <p:spPr>
          <a:xfrm flipH="1">
            <a:off x="2784568" y="8529784"/>
            <a:ext cx="8847096" cy="7770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931420" y="81933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 완료 </a:t>
            </a:r>
            <a:endParaRPr lang="ko-KR" altLang="en-US" dirty="0"/>
          </a:p>
        </p:txBody>
      </p:sp>
      <p:grpSp>
        <p:nvGrpSpPr>
          <p:cNvPr id="135" name="그룹 1023"/>
          <p:cNvGrpSpPr/>
          <p:nvPr/>
        </p:nvGrpSpPr>
        <p:grpSpPr>
          <a:xfrm>
            <a:off x="14442677" y="7794609"/>
            <a:ext cx="551252" cy="398763"/>
            <a:chOff x="8546556" y="3986535"/>
            <a:chExt cx="551252" cy="261992"/>
          </a:xfrm>
        </p:grpSpPr>
        <p:pic>
          <p:nvPicPr>
            <p:cNvPr id="136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grpSp>
        <p:nvGrpSpPr>
          <p:cNvPr id="138" name="그룹 1029"/>
          <p:cNvGrpSpPr/>
          <p:nvPr/>
        </p:nvGrpSpPr>
        <p:grpSpPr>
          <a:xfrm>
            <a:off x="14917201" y="7659735"/>
            <a:ext cx="598414" cy="635642"/>
            <a:chOff x="14999774" y="4992378"/>
            <a:chExt cx="598414" cy="820124"/>
          </a:xfrm>
        </p:grpSpPr>
        <p:pic>
          <p:nvPicPr>
            <p:cNvPr id="139" name="Object 9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999774" y="4992378"/>
              <a:ext cx="598414" cy="820124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5482958" y="7797303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포인트 없을 시 구매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116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535644" y="-4435374"/>
            <a:ext cx="35078717" cy="19156463"/>
            <a:chOff x="4429517" y="3055191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9517" y="305519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294" y="7844308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08850" y="3167810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35714" y="1994103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17741" y="2695381"/>
            <a:ext cx="1364670" cy="134251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49063" y="1994103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88225" y="3962412"/>
            <a:ext cx="5679972" cy="234437"/>
            <a:chOff x="8991229" y="4237843"/>
            <a:chExt cx="5679972" cy="2344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27316" y="1929561"/>
            <a:ext cx="938393" cy="9969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862312" y="3894214"/>
            <a:ext cx="5860054" cy="230224"/>
            <a:chOff x="2802796" y="4110113"/>
            <a:chExt cx="5860054" cy="23022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60066" y="4925768"/>
            <a:ext cx="9524" cy="3723438"/>
            <a:chOff x="2660066" y="4925768"/>
            <a:chExt cx="9524" cy="372343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0066" y="4925768"/>
              <a:ext cx="9524" cy="3723438"/>
            </a:xfrm>
            <a:prstGeom prst="rect">
              <a:avLst/>
            </a:prstGeom>
          </p:spPr>
        </p:pic>
      </p:grpSp>
      <p:grpSp>
        <p:nvGrpSpPr>
          <p:cNvPr id="104" name="그룹 1018"/>
          <p:cNvGrpSpPr/>
          <p:nvPr/>
        </p:nvGrpSpPr>
        <p:grpSpPr>
          <a:xfrm>
            <a:off x="1908850" y="1517926"/>
            <a:ext cx="1330454" cy="1528342"/>
            <a:chOff x="1994839" y="1547643"/>
            <a:chExt cx="1330454" cy="1528342"/>
          </a:xfrm>
        </p:grpSpPr>
        <p:pic>
          <p:nvPicPr>
            <p:cNvPr id="105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412220" y="345711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 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비번 찾기</a:t>
            </a:r>
            <a:endParaRPr lang="ko-KR" altLang="en-US" dirty="0"/>
          </a:p>
        </p:txBody>
      </p:sp>
      <p:grpSp>
        <p:nvGrpSpPr>
          <p:cNvPr id="1035" name="그룹 1035"/>
          <p:cNvGrpSpPr/>
          <p:nvPr/>
        </p:nvGrpSpPr>
        <p:grpSpPr>
          <a:xfrm>
            <a:off x="14755444" y="2831725"/>
            <a:ext cx="9524" cy="1614765"/>
            <a:chOff x="14755444" y="2831725"/>
            <a:chExt cx="9524" cy="161476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755444" y="2831725"/>
              <a:ext cx="9524" cy="1614765"/>
            </a:xfrm>
            <a:prstGeom prst="rect">
              <a:avLst/>
            </a:prstGeom>
          </p:spPr>
        </p:pic>
      </p:grpSp>
      <p:grpSp>
        <p:nvGrpSpPr>
          <p:cNvPr id="110" name="그룹 1022"/>
          <p:cNvGrpSpPr/>
          <p:nvPr/>
        </p:nvGrpSpPr>
        <p:grpSpPr>
          <a:xfrm flipH="1">
            <a:off x="14744433" y="2720486"/>
            <a:ext cx="45719" cy="6357432"/>
            <a:chOff x="8812658" y="2758650"/>
            <a:chExt cx="9524" cy="1054683"/>
          </a:xfrm>
        </p:grpSpPr>
        <p:pic>
          <p:nvPicPr>
            <p:cNvPr id="111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6" name="그룹 1022"/>
          <p:cNvGrpSpPr/>
          <p:nvPr/>
        </p:nvGrpSpPr>
        <p:grpSpPr>
          <a:xfrm>
            <a:off x="2656428" y="3487613"/>
            <a:ext cx="45719" cy="5476661"/>
            <a:chOff x="8812658" y="2758650"/>
            <a:chExt cx="9524" cy="1054683"/>
          </a:xfrm>
        </p:grpSpPr>
        <p:pic>
          <p:nvPicPr>
            <p:cNvPr id="117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sp>
        <p:nvSpPr>
          <p:cNvPr id="128" name="TextBox 127"/>
          <p:cNvSpPr txBox="1"/>
          <p:nvPr/>
        </p:nvSpPr>
        <p:spPr>
          <a:xfrm>
            <a:off x="10531818" y="3746877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연예인 프로필 조회</a:t>
            </a:r>
            <a:endParaRPr lang="ko-KR" alt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0673683" y="474110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연예인 프로필 창</a:t>
            </a:r>
            <a:endParaRPr lang="ko-KR" alt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4476398" y="4124438"/>
            <a:ext cx="643454" cy="503387"/>
            <a:chOff x="14451898" y="4654420"/>
            <a:chExt cx="643454" cy="26199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cxnSp>
        <p:nvCxnSpPr>
          <p:cNvPr id="147" name="직선 화살표 연결선 146"/>
          <p:cNvCxnSpPr/>
          <p:nvPr/>
        </p:nvCxnSpPr>
        <p:spPr>
          <a:xfrm flipH="1" flipV="1">
            <a:off x="9003715" y="4556130"/>
            <a:ext cx="5370472" cy="255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71966" y="2201325"/>
            <a:ext cx="92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Artist</a:t>
            </a:r>
            <a:r>
              <a:rPr lang="ko-KR" altLang="en-US" dirty="0" smtClean="0"/>
              <a:t>창</a:t>
            </a:r>
            <a:endParaRPr lang="ko-KR" altLang="en-US" dirty="0"/>
          </a:p>
        </p:txBody>
      </p:sp>
      <p:grpSp>
        <p:nvGrpSpPr>
          <p:cNvPr id="82" name="그룹 1022"/>
          <p:cNvGrpSpPr/>
          <p:nvPr/>
        </p:nvGrpSpPr>
        <p:grpSpPr>
          <a:xfrm>
            <a:off x="8814557" y="2791994"/>
            <a:ext cx="45719" cy="6372463"/>
            <a:chOff x="8812658" y="2758650"/>
            <a:chExt cx="9524" cy="1054683"/>
          </a:xfrm>
        </p:grpSpPr>
        <p:pic>
          <p:nvPicPr>
            <p:cNvPr id="83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546556" y="3986535"/>
            <a:ext cx="551252" cy="261992"/>
            <a:chOff x="8546556" y="3986535"/>
            <a:chExt cx="551252" cy="26199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sp>
        <p:nvSpPr>
          <p:cNvPr id="74" name="TextBox 73"/>
          <p:cNvSpPr txBox="1"/>
          <p:nvPr/>
        </p:nvSpPr>
        <p:spPr>
          <a:xfrm>
            <a:off x="1617742" y="550228"/>
            <a:ext cx="4735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Artist </a:t>
            </a:r>
            <a:r>
              <a:rPr lang="ko-KR" altLang="en-US" sz="3200" dirty="0" smtClean="0"/>
              <a:t>창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9584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64774" y="-4544625"/>
            <a:ext cx="35078717" cy="19156463"/>
            <a:chOff x="4429517" y="3055191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9517" y="305519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294" y="7844308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08850" y="3167810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35714" y="1994103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17741" y="2695381"/>
            <a:ext cx="1364670" cy="134251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49063" y="1994103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88225" y="3962412"/>
            <a:ext cx="5679972" cy="234437"/>
            <a:chOff x="8991229" y="4237843"/>
            <a:chExt cx="5679972" cy="2344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27316" y="1929561"/>
            <a:ext cx="938393" cy="9969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862312" y="3894214"/>
            <a:ext cx="5860054" cy="230224"/>
            <a:chOff x="2802796" y="4110113"/>
            <a:chExt cx="5860054" cy="23022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60066" y="4925768"/>
            <a:ext cx="9524" cy="3723438"/>
            <a:chOff x="2660066" y="4925768"/>
            <a:chExt cx="9524" cy="372343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0066" y="4925768"/>
              <a:ext cx="9524" cy="3723438"/>
            </a:xfrm>
            <a:prstGeom prst="rect">
              <a:avLst/>
            </a:prstGeom>
          </p:spPr>
        </p:pic>
      </p:grpSp>
      <p:grpSp>
        <p:nvGrpSpPr>
          <p:cNvPr id="104" name="그룹 1018"/>
          <p:cNvGrpSpPr/>
          <p:nvPr/>
        </p:nvGrpSpPr>
        <p:grpSpPr>
          <a:xfrm>
            <a:off x="1908850" y="1517926"/>
            <a:ext cx="1330454" cy="1528342"/>
            <a:chOff x="1994839" y="1547643"/>
            <a:chExt cx="1330454" cy="1528342"/>
          </a:xfrm>
        </p:grpSpPr>
        <p:pic>
          <p:nvPicPr>
            <p:cNvPr id="105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281640" y="3487260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아이템리뷰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grpSp>
        <p:nvGrpSpPr>
          <p:cNvPr id="1035" name="그룹 1035"/>
          <p:cNvGrpSpPr/>
          <p:nvPr/>
        </p:nvGrpSpPr>
        <p:grpSpPr>
          <a:xfrm>
            <a:off x="14755444" y="2831725"/>
            <a:ext cx="9524" cy="1614765"/>
            <a:chOff x="14755444" y="2831725"/>
            <a:chExt cx="9524" cy="161476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755444" y="2831725"/>
              <a:ext cx="9524" cy="1614765"/>
            </a:xfrm>
            <a:prstGeom prst="rect">
              <a:avLst/>
            </a:prstGeom>
          </p:spPr>
        </p:pic>
      </p:grpSp>
      <p:grpSp>
        <p:nvGrpSpPr>
          <p:cNvPr id="110" name="그룹 1022"/>
          <p:cNvGrpSpPr/>
          <p:nvPr/>
        </p:nvGrpSpPr>
        <p:grpSpPr>
          <a:xfrm flipH="1">
            <a:off x="14744433" y="2720486"/>
            <a:ext cx="45719" cy="6357432"/>
            <a:chOff x="8812658" y="2758650"/>
            <a:chExt cx="9524" cy="1054683"/>
          </a:xfrm>
        </p:grpSpPr>
        <p:pic>
          <p:nvPicPr>
            <p:cNvPr id="111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6" name="그룹 1022"/>
          <p:cNvGrpSpPr/>
          <p:nvPr/>
        </p:nvGrpSpPr>
        <p:grpSpPr>
          <a:xfrm>
            <a:off x="2656428" y="3487613"/>
            <a:ext cx="45719" cy="5476661"/>
            <a:chOff x="8812658" y="2758650"/>
            <a:chExt cx="9524" cy="1054683"/>
          </a:xfrm>
        </p:grpSpPr>
        <p:pic>
          <p:nvPicPr>
            <p:cNvPr id="117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sp>
        <p:nvSpPr>
          <p:cNvPr id="128" name="TextBox 127"/>
          <p:cNvSpPr txBox="1"/>
          <p:nvPr/>
        </p:nvSpPr>
        <p:spPr>
          <a:xfrm>
            <a:off x="10531818" y="3746877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조회</a:t>
            </a:r>
            <a:endParaRPr lang="ko-KR" alt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0600441" y="450896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리스트</a:t>
            </a:r>
            <a:endParaRPr lang="ko-KR" alt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4476398" y="4124439"/>
            <a:ext cx="643454" cy="375898"/>
            <a:chOff x="14451898" y="4654420"/>
            <a:chExt cx="643454" cy="26199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cxnSp>
        <p:nvCxnSpPr>
          <p:cNvPr id="147" name="직선 화살표 연결선 146"/>
          <p:cNvCxnSpPr/>
          <p:nvPr/>
        </p:nvCxnSpPr>
        <p:spPr>
          <a:xfrm flipH="1" flipV="1">
            <a:off x="9064101" y="4379258"/>
            <a:ext cx="5370472" cy="255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38662" y="218456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WEB</a:t>
            </a:r>
            <a:endParaRPr lang="ko-KR" altLang="en-US" dirty="0"/>
          </a:p>
        </p:txBody>
      </p:sp>
      <p:grpSp>
        <p:nvGrpSpPr>
          <p:cNvPr id="82" name="그룹 1022"/>
          <p:cNvGrpSpPr/>
          <p:nvPr/>
        </p:nvGrpSpPr>
        <p:grpSpPr>
          <a:xfrm>
            <a:off x="8814557" y="2791994"/>
            <a:ext cx="45719" cy="6372463"/>
            <a:chOff x="8812658" y="2758650"/>
            <a:chExt cx="9524" cy="1054683"/>
          </a:xfrm>
        </p:grpSpPr>
        <p:pic>
          <p:nvPicPr>
            <p:cNvPr id="83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546556" y="3986535"/>
            <a:ext cx="551252" cy="261992"/>
            <a:chOff x="8546556" y="3986535"/>
            <a:chExt cx="551252" cy="26199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sp>
        <p:nvSpPr>
          <p:cNvPr id="74" name="TextBox 73"/>
          <p:cNvSpPr txBox="1"/>
          <p:nvPr/>
        </p:nvSpPr>
        <p:spPr>
          <a:xfrm>
            <a:off x="1617742" y="550228"/>
            <a:ext cx="7250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아이템 리뷰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게시판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  <p:grpSp>
        <p:nvGrpSpPr>
          <p:cNvPr id="75" name="그룹 1023"/>
          <p:cNvGrpSpPr/>
          <p:nvPr/>
        </p:nvGrpSpPr>
        <p:grpSpPr>
          <a:xfrm>
            <a:off x="8563837" y="6523515"/>
            <a:ext cx="551252" cy="1470431"/>
            <a:chOff x="8546556" y="3986535"/>
            <a:chExt cx="551252" cy="261992"/>
          </a:xfrm>
        </p:grpSpPr>
        <p:pic>
          <p:nvPicPr>
            <p:cNvPr id="76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grpSp>
        <p:nvGrpSpPr>
          <p:cNvPr id="77" name="그룹 1026"/>
          <p:cNvGrpSpPr/>
          <p:nvPr/>
        </p:nvGrpSpPr>
        <p:grpSpPr>
          <a:xfrm>
            <a:off x="2826344" y="5889483"/>
            <a:ext cx="5860054" cy="230224"/>
            <a:chOff x="2802796" y="4110113"/>
            <a:chExt cx="5860054" cy="230224"/>
          </a:xfrm>
        </p:grpSpPr>
        <p:pic>
          <p:nvPicPr>
            <p:cNvPr id="79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4715266" y="560669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 글 수정</a:t>
            </a:r>
            <a:endParaRPr lang="ko-KR" altLang="en-US" dirty="0"/>
          </a:p>
        </p:txBody>
      </p:sp>
      <p:grpSp>
        <p:nvGrpSpPr>
          <p:cNvPr id="85" name="그룹 1024"/>
          <p:cNvGrpSpPr/>
          <p:nvPr/>
        </p:nvGrpSpPr>
        <p:grpSpPr>
          <a:xfrm>
            <a:off x="14476398" y="6012734"/>
            <a:ext cx="643454" cy="282491"/>
            <a:chOff x="14451898" y="4654420"/>
            <a:chExt cx="643454" cy="261992"/>
          </a:xfrm>
        </p:grpSpPr>
        <p:pic>
          <p:nvPicPr>
            <p:cNvPr id="87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grpSp>
        <p:nvGrpSpPr>
          <p:cNvPr id="89" name="그룹 1025"/>
          <p:cNvGrpSpPr/>
          <p:nvPr/>
        </p:nvGrpSpPr>
        <p:grpSpPr>
          <a:xfrm>
            <a:off x="9021823" y="5928058"/>
            <a:ext cx="5679972" cy="234437"/>
            <a:chOff x="8991229" y="4237843"/>
            <a:chExt cx="5679972" cy="234437"/>
          </a:xfrm>
        </p:grpSpPr>
        <p:pic>
          <p:nvPicPr>
            <p:cNvPr id="90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0569714" y="5704948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순번 업데이트</a:t>
            </a:r>
            <a:endParaRPr lang="ko-KR" altLang="en-US" dirty="0"/>
          </a:p>
        </p:txBody>
      </p:sp>
      <p:grpSp>
        <p:nvGrpSpPr>
          <p:cNvPr id="93" name="그룹 1024"/>
          <p:cNvGrpSpPr/>
          <p:nvPr/>
        </p:nvGrpSpPr>
        <p:grpSpPr>
          <a:xfrm>
            <a:off x="14487813" y="6732284"/>
            <a:ext cx="643454" cy="247731"/>
            <a:chOff x="14451898" y="4654420"/>
            <a:chExt cx="643454" cy="261992"/>
          </a:xfrm>
        </p:grpSpPr>
        <p:pic>
          <p:nvPicPr>
            <p:cNvPr id="94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grpSp>
        <p:nvGrpSpPr>
          <p:cNvPr id="95" name="그룹 1025"/>
          <p:cNvGrpSpPr/>
          <p:nvPr/>
        </p:nvGrpSpPr>
        <p:grpSpPr>
          <a:xfrm>
            <a:off x="8987157" y="6646648"/>
            <a:ext cx="5679972" cy="234437"/>
            <a:chOff x="8991229" y="4237843"/>
            <a:chExt cx="5679972" cy="234437"/>
          </a:xfrm>
        </p:grpSpPr>
        <p:pic>
          <p:nvPicPr>
            <p:cNvPr id="96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10850951" y="6352731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 글 저장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grpSp>
        <p:nvGrpSpPr>
          <p:cNvPr id="100" name="그룹 1024"/>
          <p:cNvGrpSpPr/>
          <p:nvPr/>
        </p:nvGrpSpPr>
        <p:grpSpPr>
          <a:xfrm>
            <a:off x="14468425" y="7538365"/>
            <a:ext cx="643454" cy="283950"/>
            <a:chOff x="14451898" y="4654420"/>
            <a:chExt cx="643454" cy="261992"/>
          </a:xfrm>
        </p:grpSpPr>
        <p:pic>
          <p:nvPicPr>
            <p:cNvPr id="10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cxnSp>
        <p:nvCxnSpPr>
          <p:cNvPr id="103" name="직선 화살표 연결선 102"/>
          <p:cNvCxnSpPr/>
          <p:nvPr/>
        </p:nvCxnSpPr>
        <p:spPr>
          <a:xfrm flipH="1" flipV="1">
            <a:off x="9174585" y="7944341"/>
            <a:ext cx="5374388" cy="6045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6" name="그룹 1025"/>
          <p:cNvGrpSpPr/>
          <p:nvPr/>
        </p:nvGrpSpPr>
        <p:grpSpPr>
          <a:xfrm>
            <a:off x="8936512" y="8330809"/>
            <a:ext cx="5722644" cy="226243"/>
            <a:chOff x="8991229" y="4237843"/>
            <a:chExt cx="5679972" cy="234437"/>
          </a:xfrm>
        </p:grpSpPr>
        <p:pic>
          <p:nvPicPr>
            <p:cNvPr id="107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sp>
        <p:nvSpPr>
          <p:cNvPr id="108" name="TextBox 107"/>
          <p:cNvSpPr txBox="1"/>
          <p:nvPr/>
        </p:nvSpPr>
        <p:spPr>
          <a:xfrm>
            <a:off x="10930691" y="703166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 글 조회 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0905234" y="757469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리스트</a:t>
            </a:r>
            <a:endParaRPr lang="ko-KR" altLang="en-US" dirty="0"/>
          </a:p>
        </p:txBody>
      </p:sp>
      <p:grpSp>
        <p:nvGrpSpPr>
          <p:cNvPr id="112" name="그룹 1024"/>
          <p:cNvGrpSpPr/>
          <p:nvPr/>
        </p:nvGrpSpPr>
        <p:grpSpPr>
          <a:xfrm>
            <a:off x="14468425" y="8557052"/>
            <a:ext cx="643454" cy="222689"/>
            <a:chOff x="14451898" y="4654420"/>
            <a:chExt cx="643454" cy="261992"/>
          </a:xfrm>
        </p:grpSpPr>
        <p:pic>
          <p:nvPicPr>
            <p:cNvPr id="113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grpSp>
        <p:nvGrpSpPr>
          <p:cNvPr id="114" name="그룹 1025"/>
          <p:cNvGrpSpPr/>
          <p:nvPr/>
        </p:nvGrpSpPr>
        <p:grpSpPr>
          <a:xfrm>
            <a:off x="9130380" y="7289165"/>
            <a:ext cx="5463668" cy="311365"/>
            <a:chOff x="8991229" y="4237843"/>
            <a:chExt cx="5679972" cy="234437"/>
          </a:xfrm>
        </p:grpSpPr>
        <p:pic>
          <p:nvPicPr>
            <p:cNvPr id="118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sp>
        <p:nvSpPr>
          <p:cNvPr id="121" name="TextBox 120"/>
          <p:cNvSpPr txBox="1"/>
          <p:nvPr/>
        </p:nvSpPr>
        <p:spPr>
          <a:xfrm>
            <a:off x="10831274" y="807050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 글 삭제</a:t>
            </a:r>
            <a:endParaRPr lang="ko-KR" altLang="en-US" dirty="0"/>
          </a:p>
        </p:txBody>
      </p:sp>
      <p:cxnSp>
        <p:nvCxnSpPr>
          <p:cNvPr id="122" name="직선 화살표 연결선 121"/>
          <p:cNvCxnSpPr/>
          <p:nvPr/>
        </p:nvCxnSpPr>
        <p:spPr>
          <a:xfrm flipH="1">
            <a:off x="9120844" y="8826301"/>
            <a:ext cx="5440235" cy="2442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0983590" y="887059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271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535644" y="-4435374"/>
            <a:ext cx="35078717" cy="19156463"/>
            <a:chOff x="4429517" y="3055191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9517" y="305519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294" y="7844308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08850" y="3167810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35714" y="1994103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17741" y="2695381"/>
            <a:ext cx="1364670" cy="134251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49063" y="1994103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88225" y="3962412"/>
            <a:ext cx="5679972" cy="234437"/>
            <a:chOff x="8991229" y="4237843"/>
            <a:chExt cx="5679972" cy="2344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27316" y="1929561"/>
            <a:ext cx="938393" cy="9969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862312" y="3894214"/>
            <a:ext cx="5860054" cy="230224"/>
            <a:chOff x="2802796" y="4110113"/>
            <a:chExt cx="5860054" cy="23022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60066" y="4925768"/>
            <a:ext cx="9524" cy="3723438"/>
            <a:chOff x="2660066" y="4925768"/>
            <a:chExt cx="9524" cy="372343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0066" y="4925768"/>
              <a:ext cx="9524" cy="3723438"/>
            </a:xfrm>
            <a:prstGeom prst="rect">
              <a:avLst/>
            </a:prstGeom>
          </p:spPr>
        </p:pic>
      </p:grpSp>
      <p:grpSp>
        <p:nvGrpSpPr>
          <p:cNvPr id="104" name="그룹 1018"/>
          <p:cNvGrpSpPr/>
          <p:nvPr/>
        </p:nvGrpSpPr>
        <p:grpSpPr>
          <a:xfrm>
            <a:off x="1908850" y="1517926"/>
            <a:ext cx="1330454" cy="1528342"/>
            <a:chOff x="1994839" y="1547643"/>
            <a:chExt cx="1330454" cy="1528342"/>
          </a:xfrm>
        </p:grpSpPr>
        <p:pic>
          <p:nvPicPr>
            <p:cNvPr id="105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412220" y="3457111"/>
            <a:ext cx="219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NOTICE </a:t>
            </a:r>
            <a:r>
              <a:rPr lang="ko-KR" altLang="en-US" dirty="0" smtClean="0"/>
              <a:t>조회 </a:t>
            </a:r>
            <a:endParaRPr lang="ko-KR" altLang="en-US" dirty="0"/>
          </a:p>
        </p:txBody>
      </p:sp>
      <p:grpSp>
        <p:nvGrpSpPr>
          <p:cNvPr id="1035" name="그룹 1035"/>
          <p:cNvGrpSpPr/>
          <p:nvPr/>
        </p:nvGrpSpPr>
        <p:grpSpPr>
          <a:xfrm>
            <a:off x="14755444" y="2831725"/>
            <a:ext cx="9524" cy="1614765"/>
            <a:chOff x="14755444" y="2831725"/>
            <a:chExt cx="9524" cy="161476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755444" y="2831725"/>
              <a:ext cx="9524" cy="1614765"/>
            </a:xfrm>
            <a:prstGeom prst="rect">
              <a:avLst/>
            </a:prstGeom>
          </p:spPr>
        </p:pic>
      </p:grpSp>
      <p:grpSp>
        <p:nvGrpSpPr>
          <p:cNvPr id="110" name="그룹 1022"/>
          <p:cNvGrpSpPr/>
          <p:nvPr/>
        </p:nvGrpSpPr>
        <p:grpSpPr>
          <a:xfrm flipH="1">
            <a:off x="14744433" y="2720486"/>
            <a:ext cx="45719" cy="6357432"/>
            <a:chOff x="8812658" y="2758650"/>
            <a:chExt cx="9524" cy="1054683"/>
          </a:xfrm>
        </p:grpSpPr>
        <p:pic>
          <p:nvPicPr>
            <p:cNvPr id="111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6" name="그룹 1022"/>
          <p:cNvGrpSpPr/>
          <p:nvPr/>
        </p:nvGrpSpPr>
        <p:grpSpPr>
          <a:xfrm>
            <a:off x="2656428" y="3487613"/>
            <a:ext cx="45719" cy="5476661"/>
            <a:chOff x="8812658" y="2758650"/>
            <a:chExt cx="9524" cy="1054683"/>
          </a:xfrm>
        </p:grpSpPr>
        <p:pic>
          <p:nvPicPr>
            <p:cNvPr id="117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sp>
        <p:nvSpPr>
          <p:cNvPr id="128" name="TextBox 127"/>
          <p:cNvSpPr txBox="1"/>
          <p:nvPr/>
        </p:nvSpPr>
        <p:spPr>
          <a:xfrm>
            <a:off x="10531818" y="374687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조회</a:t>
            </a:r>
            <a:endParaRPr lang="ko-KR" alt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0673683" y="474110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(URL)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4476398" y="4124439"/>
            <a:ext cx="643454" cy="322052"/>
            <a:chOff x="14451898" y="4654420"/>
            <a:chExt cx="643454" cy="26199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cxnSp>
        <p:nvCxnSpPr>
          <p:cNvPr id="147" name="직선 화살표 연결선 146"/>
          <p:cNvCxnSpPr/>
          <p:nvPr/>
        </p:nvCxnSpPr>
        <p:spPr>
          <a:xfrm flipH="1" flipV="1">
            <a:off x="9142441" y="4554068"/>
            <a:ext cx="5370472" cy="255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46728" y="223093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WEB</a:t>
            </a:r>
            <a:endParaRPr lang="ko-KR" altLang="en-US" dirty="0"/>
          </a:p>
        </p:txBody>
      </p:sp>
      <p:grpSp>
        <p:nvGrpSpPr>
          <p:cNvPr id="82" name="그룹 1022"/>
          <p:cNvGrpSpPr/>
          <p:nvPr/>
        </p:nvGrpSpPr>
        <p:grpSpPr>
          <a:xfrm>
            <a:off x="8814557" y="2791994"/>
            <a:ext cx="45719" cy="6372463"/>
            <a:chOff x="8812658" y="2758650"/>
            <a:chExt cx="9524" cy="1054683"/>
          </a:xfrm>
        </p:grpSpPr>
        <p:pic>
          <p:nvPicPr>
            <p:cNvPr id="83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591189" y="4072664"/>
            <a:ext cx="551252" cy="353438"/>
            <a:chOff x="8546556" y="3986535"/>
            <a:chExt cx="551252" cy="26199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sp>
        <p:nvSpPr>
          <p:cNvPr id="74" name="TextBox 73"/>
          <p:cNvSpPr txBox="1"/>
          <p:nvPr/>
        </p:nvSpPr>
        <p:spPr>
          <a:xfrm>
            <a:off x="1617742" y="550228"/>
            <a:ext cx="693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연예인 기사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게시판</a:t>
            </a:r>
            <a:r>
              <a:rPr lang="en-US" altLang="ko-KR" sz="3200" dirty="0"/>
              <a:t>)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4447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7181" y="1514734"/>
            <a:ext cx="15714629" cy="8206236"/>
            <a:chOff x="1797181" y="1514734"/>
            <a:chExt cx="15714629" cy="8206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7181" y="1514734"/>
              <a:ext cx="15714629" cy="82062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8137" y="429199"/>
            <a:ext cx="4685317" cy="15154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9861" y="2897223"/>
            <a:ext cx="13388128" cy="50080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7040" y="751789"/>
            <a:ext cx="2153449" cy="8511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14763" y="781012"/>
            <a:ext cx="2768728" cy="442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1713" y="511125"/>
            <a:ext cx="1286353" cy="115288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535644" y="-4435374"/>
            <a:ext cx="35078717" cy="19156463"/>
            <a:chOff x="4429517" y="3055191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9517" y="305519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294" y="7844308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08850" y="3167810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234343" y="2142693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17741" y="2695381"/>
            <a:ext cx="1364670" cy="134251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49063" y="1994103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656427" y="6228307"/>
            <a:ext cx="8097897" cy="232073"/>
            <a:chOff x="8991229" y="4237843"/>
            <a:chExt cx="5679972" cy="2344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27316" y="1929561"/>
            <a:ext cx="938393" cy="9969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285940" y="3563023"/>
            <a:ext cx="3363682" cy="297995"/>
            <a:chOff x="2802796" y="4110113"/>
            <a:chExt cx="5860054" cy="23022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60066" y="4925768"/>
            <a:ext cx="9524" cy="3723438"/>
            <a:chOff x="2660066" y="4925768"/>
            <a:chExt cx="9524" cy="372343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0066" y="4925768"/>
              <a:ext cx="9524" cy="3723438"/>
            </a:xfrm>
            <a:prstGeom prst="rect">
              <a:avLst/>
            </a:prstGeom>
          </p:spPr>
        </p:pic>
      </p:grpSp>
      <p:grpSp>
        <p:nvGrpSpPr>
          <p:cNvPr id="104" name="그룹 1018"/>
          <p:cNvGrpSpPr/>
          <p:nvPr/>
        </p:nvGrpSpPr>
        <p:grpSpPr>
          <a:xfrm>
            <a:off x="1908850" y="1517926"/>
            <a:ext cx="1330454" cy="1528342"/>
            <a:chOff x="1994839" y="1547643"/>
            <a:chExt cx="1330454" cy="1528342"/>
          </a:xfrm>
        </p:grpSpPr>
        <p:pic>
          <p:nvPicPr>
            <p:cNvPr id="105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621267" y="332541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오디션 </a:t>
            </a:r>
            <a:r>
              <a:rPr lang="ko-KR" altLang="en-US" dirty="0" err="1" smtClean="0"/>
              <a:t>안내창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grpSp>
        <p:nvGrpSpPr>
          <p:cNvPr id="1035" name="그룹 1035"/>
          <p:cNvGrpSpPr/>
          <p:nvPr/>
        </p:nvGrpSpPr>
        <p:grpSpPr>
          <a:xfrm>
            <a:off x="14755444" y="2831725"/>
            <a:ext cx="9524" cy="1614765"/>
            <a:chOff x="14755444" y="2831725"/>
            <a:chExt cx="9524" cy="161476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755444" y="2831725"/>
              <a:ext cx="9524" cy="1614765"/>
            </a:xfrm>
            <a:prstGeom prst="rect">
              <a:avLst/>
            </a:prstGeom>
          </p:spPr>
        </p:pic>
      </p:grpSp>
      <p:grpSp>
        <p:nvGrpSpPr>
          <p:cNvPr id="110" name="그룹 1022"/>
          <p:cNvGrpSpPr/>
          <p:nvPr/>
        </p:nvGrpSpPr>
        <p:grpSpPr>
          <a:xfrm flipH="1">
            <a:off x="14744433" y="2720486"/>
            <a:ext cx="45719" cy="6357432"/>
            <a:chOff x="8812658" y="2758650"/>
            <a:chExt cx="9524" cy="1054683"/>
          </a:xfrm>
        </p:grpSpPr>
        <p:pic>
          <p:nvPicPr>
            <p:cNvPr id="111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6" name="그룹 1022"/>
          <p:cNvGrpSpPr/>
          <p:nvPr/>
        </p:nvGrpSpPr>
        <p:grpSpPr>
          <a:xfrm>
            <a:off x="2656428" y="3487613"/>
            <a:ext cx="45719" cy="5476661"/>
            <a:chOff x="8812658" y="2758650"/>
            <a:chExt cx="9524" cy="1054683"/>
          </a:xfrm>
        </p:grpSpPr>
        <p:pic>
          <p:nvPicPr>
            <p:cNvPr id="117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1681993" y="61127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오디션 등록 요청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04060" y="239968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오디션 안내</a:t>
            </a:r>
            <a:endParaRPr lang="ko-KR" altLang="en-US" dirty="0"/>
          </a:p>
        </p:txBody>
      </p:sp>
      <p:grpSp>
        <p:nvGrpSpPr>
          <p:cNvPr id="82" name="그룹 1022"/>
          <p:cNvGrpSpPr/>
          <p:nvPr/>
        </p:nvGrpSpPr>
        <p:grpSpPr>
          <a:xfrm>
            <a:off x="7103514" y="2926469"/>
            <a:ext cx="45719" cy="6372463"/>
            <a:chOff x="8812658" y="2758650"/>
            <a:chExt cx="9524" cy="1054683"/>
          </a:xfrm>
        </p:grpSpPr>
        <p:pic>
          <p:nvPicPr>
            <p:cNvPr id="83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sp>
        <p:nvSpPr>
          <p:cNvPr id="74" name="TextBox 73"/>
          <p:cNvSpPr txBox="1"/>
          <p:nvPr/>
        </p:nvSpPr>
        <p:spPr>
          <a:xfrm>
            <a:off x="1617742" y="550228"/>
            <a:ext cx="7506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오디션 지원</a:t>
            </a:r>
            <a:r>
              <a:rPr lang="en-US" altLang="ko-KR" sz="3200" dirty="0" smtClean="0"/>
              <a:t>(AUDITION)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  <p:grpSp>
        <p:nvGrpSpPr>
          <p:cNvPr id="75" name="그룹 1020"/>
          <p:cNvGrpSpPr/>
          <p:nvPr/>
        </p:nvGrpSpPr>
        <p:grpSpPr>
          <a:xfrm>
            <a:off x="10003814" y="2102504"/>
            <a:ext cx="1649125" cy="783776"/>
            <a:chOff x="8035714" y="1994103"/>
            <a:chExt cx="1649125" cy="783776"/>
          </a:xfrm>
        </p:grpSpPr>
        <p:pic>
          <p:nvPicPr>
            <p:cNvPr id="76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77" name="그룹 1022"/>
          <p:cNvGrpSpPr/>
          <p:nvPr/>
        </p:nvGrpSpPr>
        <p:grpSpPr>
          <a:xfrm>
            <a:off x="10885321" y="2886280"/>
            <a:ext cx="45719" cy="6372463"/>
            <a:chOff x="8812658" y="2758650"/>
            <a:chExt cx="9524" cy="1054683"/>
          </a:xfrm>
        </p:grpSpPr>
        <p:pic>
          <p:nvPicPr>
            <p:cNvPr id="79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0040777" y="234991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오디션 </a:t>
            </a:r>
            <a:r>
              <a:rPr lang="ko-KR" altLang="en-US" dirty="0" err="1" smtClean="0"/>
              <a:t>지원창</a:t>
            </a:r>
            <a:endParaRPr lang="ko-KR" altLang="en-US" dirty="0"/>
          </a:p>
        </p:txBody>
      </p:sp>
      <p:grpSp>
        <p:nvGrpSpPr>
          <p:cNvPr id="85" name="그룹 1023"/>
          <p:cNvGrpSpPr/>
          <p:nvPr/>
        </p:nvGrpSpPr>
        <p:grpSpPr>
          <a:xfrm>
            <a:off x="6842274" y="3843411"/>
            <a:ext cx="551252" cy="539728"/>
            <a:chOff x="8546556" y="3986535"/>
            <a:chExt cx="551252" cy="261992"/>
          </a:xfrm>
        </p:grpSpPr>
        <p:pic>
          <p:nvPicPr>
            <p:cNvPr id="87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grpSp>
        <p:nvGrpSpPr>
          <p:cNvPr id="89" name="그룹 1026"/>
          <p:cNvGrpSpPr/>
          <p:nvPr/>
        </p:nvGrpSpPr>
        <p:grpSpPr>
          <a:xfrm>
            <a:off x="7284117" y="3740986"/>
            <a:ext cx="3363682" cy="297995"/>
            <a:chOff x="2802796" y="4110113"/>
            <a:chExt cx="5860054" cy="230224"/>
          </a:xfrm>
        </p:grpSpPr>
        <p:pic>
          <p:nvPicPr>
            <p:cNvPr id="90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7938063" y="3434358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오디션 지원하기 선택</a:t>
            </a:r>
            <a:endParaRPr lang="ko-KR" altLang="en-US" dirty="0"/>
          </a:p>
        </p:txBody>
      </p:sp>
      <p:grpSp>
        <p:nvGrpSpPr>
          <p:cNvPr id="1023" name="그룹 1023"/>
          <p:cNvGrpSpPr/>
          <p:nvPr/>
        </p:nvGrpSpPr>
        <p:grpSpPr>
          <a:xfrm>
            <a:off x="10609695" y="3817537"/>
            <a:ext cx="551252" cy="353438"/>
            <a:chOff x="8546556" y="3986535"/>
            <a:chExt cx="551252" cy="26199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grpSp>
        <p:nvGrpSpPr>
          <p:cNvPr id="93" name="그룹 1023"/>
          <p:cNvGrpSpPr/>
          <p:nvPr/>
        </p:nvGrpSpPr>
        <p:grpSpPr>
          <a:xfrm>
            <a:off x="10673683" y="6460380"/>
            <a:ext cx="551252" cy="527416"/>
            <a:chOff x="8546556" y="3986535"/>
            <a:chExt cx="551252" cy="261992"/>
          </a:xfrm>
        </p:grpSpPr>
        <p:pic>
          <p:nvPicPr>
            <p:cNvPr id="94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5768088" y="5931395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약식에 맞게 </a:t>
            </a:r>
            <a:r>
              <a:rPr lang="ko-KR" altLang="en-US" dirty="0" err="1" smtClean="0"/>
              <a:t>정보입력</a:t>
            </a:r>
            <a:endParaRPr lang="ko-KR" altLang="en-US" dirty="0"/>
          </a:p>
        </p:txBody>
      </p:sp>
      <p:cxnSp>
        <p:nvCxnSpPr>
          <p:cNvPr id="96" name="직선 화살표 연결선 95"/>
          <p:cNvCxnSpPr/>
          <p:nvPr/>
        </p:nvCxnSpPr>
        <p:spPr>
          <a:xfrm flipH="1">
            <a:off x="2895600" y="7237129"/>
            <a:ext cx="7778083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763948" y="7445228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오디션 </a:t>
            </a:r>
            <a:r>
              <a:rPr lang="ko-KR" altLang="en-US" dirty="0" err="1" smtClean="0"/>
              <a:t>등록완료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err="1" smtClean="0"/>
              <a:t>오디션창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grpSp>
        <p:nvGrpSpPr>
          <p:cNvPr id="99" name="그룹 1026"/>
          <p:cNvGrpSpPr/>
          <p:nvPr/>
        </p:nvGrpSpPr>
        <p:grpSpPr>
          <a:xfrm>
            <a:off x="11169373" y="6386887"/>
            <a:ext cx="3363682" cy="297995"/>
            <a:chOff x="2802796" y="4110113"/>
            <a:chExt cx="5860054" cy="230224"/>
          </a:xfrm>
        </p:grpSpPr>
        <p:pic>
          <p:nvPicPr>
            <p:cNvPr id="100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cxnSp>
        <p:nvCxnSpPr>
          <p:cNvPr id="101" name="직선 화살표 연결선 100"/>
          <p:cNvCxnSpPr/>
          <p:nvPr/>
        </p:nvCxnSpPr>
        <p:spPr>
          <a:xfrm flipH="1" flipV="1">
            <a:off x="11199267" y="7208415"/>
            <a:ext cx="3362217" cy="2871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1854093" y="7278951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오디션 등록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2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541548" y="-4257597"/>
            <a:ext cx="35078717" cy="19156463"/>
            <a:chOff x="4429517" y="3055191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9517" y="3055191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6294" y="7844308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08850" y="3167810"/>
            <a:ext cx="1502431" cy="382512"/>
            <a:chOff x="1908850" y="3167810"/>
            <a:chExt cx="1502431" cy="38251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08850" y="3167810"/>
              <a:ext cx="1502431" cy="382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35714" y="1994103"/>
            <a:ext cx="1649125" cy="783776"/>
            <a:chOff x="8035714" y="1994103"/>
            <a:chExt cx="1649125" cy="7837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5714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73562" y="1983988"/>
            <a:ext cx="1649125" cy="783776"/>
            <a:chOff x="13949063" y="1994103"/>
            <a:chExt cx="1649125" cy="7837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49063" y="1994103"/>
              <a:ext cx="1649125" cy="7837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88225" y="3962412"/>
            <a:ext cx="5679972" cy="234437"/>
            <a:chOff x="8991229" y="4237843"/>
            <a:chExt cx="5679972" cy="2344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229" y="4237843"/>
              <a:ext cx="5679972" cy="23443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27316" y="1929561"/>
            <a:ext cx="938393" cy="99690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862312" y="3894214"/>
            <a:ext cx="5860054" cy="230224"/>
            <a:chOff x="2802796" y="4110113"/>
            <a:chExt cx="5860054" cy="23022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02796" y="4110113"/>
              <a:ext cx="5860054" cy="2302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60066" y="4925768"/>
            <a:ext cx="9524" cy="3723438"/>
            <a:chOff x="2660066" y="4925768"/>
            <a:chExt cx="9524" cy="372343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0066" y="4925768"/>
              <a:ext cx="9524" cy="3723438"/>
            </a:xfrm>
            <a:prstGeom prst="rect">
              <a:avLst/>
            </a:prstGeom>
          </p:spPr>
        </p:pic>
      </p:grpSp>
      <p:grpSp>
        <p:nvGrpSpPr>
          <p:cNvPr id="104" name="그룹 1018"/>
          <p:cNvGrpSpPr/>
          <p:nvPr/>
        </p:nvGrpSpPr>
        <p:grpSpPr>
          <a:xfrm>
            <a:off x="1908850" y="1517926"/>
            <a:ext cx="1330454" cy="1528342"/>
            <a:chOff x="1994839" y="1547643"/>
            <a:chExt cx="1330454" cy="1528342"/>
          </a:xfrm>
        </p:grpSpPr>
        <p:pic>
          <p:nvPicPr>
            <p:cNvPr id="105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94839" y="1547643"/>
              <a:ext cx="1330454" cy="152834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9700660" y="3582965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굿즈</a:t>
            </a:r>
            <a:r>
              <a:rPr lang="ko-KR" altLang="en-US" dirty="0" smtClean="0"/>
              <a:t> 아이템 추가 클릭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오디션 결과 출력</a:t>
            </a:r>
            <a:endParaRPr lang="ko-KR" altLang="en-US" dirty="0"/>
          </a:p>
        </p:txBody>
      </p:sp>
      <p:grpSp>
        <p:nvGrpSpPr>
          <p:cNvPr id="1035" name="그룹 1035"/>
          <p:cNvGrpSpPr/>
          <p:nvPr/>
        </p:nvGrpSpPr>
        <p:grpSpPr>
          <a:xfrm>
            <a:off x="14755444" y="2831725"/>
            <a:ext cx="9524" cy="1614765"/>
            <a:chOff x="14755444" y="2831725"/>
            <a:chExt cx="9524" cy="161476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755444" y="2831725"/>
              <a:ext cx="9524" cy="1614765"/>
            </a:xfrm>
            <a:prstGeom prst="rect">
              <a:avLst/>
            </a:prstGeom>
          </p:spPr>
        </p:pic>
      </p:grpSp>
      <p:grpSp>
        <p:nvGrpSpPr>
          <p:cNvPr id="110" name="그룹 1022"/>
          <p:cNvGrpSpPr/>
          <p:nvPr/>
        </p:nvGrpSpPr>
        <p:grpSpPr>
          <a:xfrm flipH="1">
            <a:off x="14744433" y="2720486"/>
            <a:ext cx="45719" cy="6357432"/>
            <a:chOff x="8812658" y="2758650"/>
            <a:chExt cx="9524" cy="1054683"/>
          </a:xfrm>
        </p:grpSpPr>
        <p:pic>
          <p:nvPicPr>
            <p:cNvPr id="111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16" name="그룹 1022"/>
          <p:cNvGrpSpPr/>
          <p:nvPr/>
        </p:nvGrpSpPr>
        <p:grpSpPr>
          <a:xfrm>
            <a:off x="2656428" y="3487613"/>
            <a:ext cx="45719" cy="5476661"/>
            <a:chOff x="8812658" y="2758650"/>
            <a:chExt cx="9524" cy="1054683"/>
          </a:xfrm>
        </p:grpSpPr>
        <p:pic>
          <p:nvPicPr>
            <p:cNvPr id="117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sp>
        <p:nvSpPr>
          <p:cNvPr id="137" name="TextBox 136"/>
          <p:cNvSpPr txBox="1"/>
          <p:nvPr/>
        </p:nvSpPr>
        <p:spPr>
          <a:xfrm>
            <a:off x="10508646" y="4674103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굿즈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아이템추가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오디션 결과 출력</a:t>
            </a:r>
            <a:endParaRPr lang="ko-KR" alt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4476398" y="4124439"/>
            <a:ext cx="643454" cy="322052"/>
            <a:chOff x="14451898" y="4654420"/>
            <a:chExt cx="643454" cy="26199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4451898" y="4654420"/>
              <a:ext cx="643454" cy="261992"/>
            </a:xfrm>
            <a:prstGeom prst="rect">
              <a:avLst/>
            </a:prstGeom>
          </p:spPr>
        </p:pic>
      </p:grpSp>
      <p:cxnSp>
        <p:nvCxnSpPr>
          <p:cNvPr id="147" name="직선 화살표 연결선 146"/>
          <p:cNvCxnSpPr/>
          <p:nvPr/>
        </p:nvCxnSpPr>
        <p:spPr>
          <a:xfrm flipH="1" flipV="1">
            <a:off x="9142441" y="4554068"/>
            <a:ext cx="5370472" cy="255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2547" y="2086307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MASTER</a:t>
            </a:r>
          </a:p>
          <a:p>
            <a:r>
              <a:rPr lang="en-US" altLang="ko-KR" dirty="0" smtClean="0"/>
              <a:t>  PAGE</a:t>
            </a:r>
            <a:endParaRPr lang="ko-KR" altLang="en-US" dirty="0"/>
          </a:p>
        </p:txBody>
      </p:sp>
      <p:grpSp>
        <p:nvGrpSpPr>
          <p:cNvPr id="82" name="그룹 1022"/>
          <p:cNvGrpSpPr/>
          <p:nvPr/>
        </p:nvGrpSpPr>
        <p:grpSpPr>
          <a:xfrm>
            <a:off x="8814557" y="2791994"/>
            <a:ext cx="45719" cy="6372463"/>
            <a:chOff x="8812658" y="2758650"/>
            <a:chExt cx="9524" cy="1054683"/>
          </a:xfrm>
        </p:grpSpPr>
        <p:pic>
          <p:nvPicPr>
            <p:cNvPr id="83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12658" y="2758650"/>
              <a:ext cx="9524" cy="10546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591189" y="4072664"/>
            <a:ext cx="551252" cy="353438"/>
            <a:chOff x="8546556" y="3986535"/>
            <a:chExt cx="551252" cy="26199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8546556" y="3986535"/>
              <a:ext cx="551252" cy="261992"/>
            </a:xfrm>
            <a:prstGeom prst="rect">
              <a:avLst/>
            </a:prstGeom>
          </p:spPr>
        </p:pic>
      </p:grpSp>
      <p:sp>
        <p:nvSpPr>
          <p:cNvPr id="74" name="TextBox 73"/>
          <p:cNvSpPr txBox="1"/>
          <p:nvPr/>
        </p:nvSpPr>
        <p:spPr>
          <a:xfrm>
            <a:off x="1617742" y="550228"/>
            <a:ext cx="6298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MASTER(</a:t>
            </a:r>
            <a:r>
              <a:rPr lang="ko-KR" altLang="en-US" sz="3200" dirty="0" smtClean="0"/>
              <a:t>관리자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sequence diagram</a:t>
            </a:r>
            <a:endParaRPr lang="ko-KR" altLang="en-US" sz="3200" dirty="0"/>
          </a:p>
        </p:txBody>
      </p:sp>
      <p:sp>
        <p:nvSpPr>
          <p:cNvPr id="75" name="TextBox 74"/>
          <p:cNvSpPr txBox="1"/>
          <p:nvPr/>
        </p:nvSpPr>
        <p:spPr>
          <a:xfrm>
            <a:off x="2153746" y="320549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MASTER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739387" y="3647512"/>
            <a:ext cx="156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MASTER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47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43"/>
            <a:ext cx="18341715" cy="102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4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1617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" y="0"/>
            <a:ext cx="1823188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90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12700"/>
            <a:ext cx="18313400" cy="103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0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162" y="0"/>
            <a:ext cx="1846790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7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" y="19956"/>
            <a:ext cx="18354013" cy="102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62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70"/>
            <a:ext cx="18285687" cy="102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32" y="0"/>
            <a:ext cx="1842683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137" y="429199"/>
            <a:ext cx="4786926" cy="15154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7040" y="751789"/>
            <a:ext cx="2067515" cy="8511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14763" y="781012"/>
            <a:ext cx="2768728" cy="442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713" y="511125"/>
            <a:ext cx="1286353" cy="115288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30414" y="3673079"/>
            <a:ext cx="7209632" cy="13658"/>
            <a:chOff x="3430414" y="3673079"/>
            <a:chExt cx="7209632" cy="1365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30414" y="3673079"/>
              <a:ext cx="7209632" cy="136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404591" y="4974398"/>
            <a:ext cx="7209632" cy="13658"/>
            <a:chOff x="3404591" y="4974398"/>
            <a:chExt cx="7209632" cy="1365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04591" y="4974398"/>
              <a:ext cx="7209632" cy="136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78767" y="6275717"/>
            <a:ext cx="7209632" cy="13658"/>
            <a:chOff x="3378767" y="6275717"/>
            <a:chExt cx="7209632" cy="1365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78767" y="6275717"/>
              <a:ext cx="7209632" cy="13658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082570" y="1050563"/>
            <a:ext cx="3041365" cy="94237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6228537" y="-1122542"/>
            <a:ext cx="31805728" cy="1343905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35571" y="1631350"/>
            <a:ext cx="15125095" cy="65765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728829" y="8956747"/>
            <a:ext cx="15886825" cy="401332"/>
            <a:chOff x="1728829" y="8956747"/>
            <a:chExt cx="15886825" cy="40133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28829" y="8956747"/>
              <a:ext cx="15886825" cy="401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7"/>
            <a:ext cx="18404807" cy="102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70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815" y="0"/>
            <a:ext cx="1858058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8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17176" cy="102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1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2175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9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44"/>
            <a:ext cx="18288000" cy="103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8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1451" y="353741"/>
            <a:ext cx="17539359" cy="9578231"/>
            <a:chOff x="601451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68229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451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7122" y="3463254"/>
            <a:ext cx="352332" cy="352332"/>
            <a:chOff x="1287122" y="3463254"/>
            <a:chExt cx="352332" cy="35233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7122" y="3463254"/>
              <a:ext cx="352332" cy="35233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6140133" y="-1039804"/>
            <a:ext cx="31703543" cy="1360943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785752" y="9167272"/>
            <a:ext cx="15851771" cy="432236"/>
            <a:chOff x="1785752" y="9167272"/>
            <a:chExt cx="15851771" cy="43223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5752" y="9167272"/>
              <a:ext cx="15851771" cy="43223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83371" y="761997"/>
            <a:ext cx="2067505" cy="85117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429199"/>
            <a:ext cx="4786926" cy="151541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0208" y="511125"/>
            <a:ext cx="928440" cy="115288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900268" y="781012"/>
            <a:ext cx="3121928" cy="442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244491"/>
            <a:ext cx="17539359" cy="9578231"/>
            <a:chOff x="373178" y="24449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544625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24449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7122" y="3463254"/>
            <a:ext cx="352332" cy="352332"/>
            <a:chOff x="1287122" y="3463254"/>
            <a:chExt cx="352332" cy="35233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7122" y="3463254"/>
              <a:ext cx="352332" cy="35233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83374" y="761997"/>
            <a:ext cx="2200562" cy="85117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2423" y="429199"/>
            <a:ext cx="4786926" cy="151541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0208" y="511125"/>
            <a:ext cx="928440" cy="1152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00268" y="781012"/>
            <a:ext cx="3121928" cy="442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921643" y="2819946"/>
            <a:ext cx="4950149" cy="5539822"/>
            <a:chOff x="1921643" y="2819946"/>
            <a:chExt cx="4950149" cy="553982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21643" y="2819946"/>
              <a:ext cx="4950149" cy="55398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81154" y="2796266"/>
            <a:ext cx="4950149" cy="5539822"/>
            <a:chOff x="7181154" y="2796266"/>
            <a:chExt cx="4950149" cy="553982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81154" y="2796266"/>
              <a:ext cx="4950149" cy="553982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444137" y="2796266"/>
            <a:ext cx="4950149" cy="5539822"/>
            <a:chOff x="12444137" y="2796266"/>
            <a:chExt cx="4950149" cy="553982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44137" y="2796266"/>
              <a:ext cx="4950149" cy="553982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208099" y="3931543"/>
            <a:ext cx="2067017" cy="1550263"/>
            <a:chOff x="2208099" y="3931543"/>
            <a:chExt cx="2067017" cy="155026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08099" y="3931543"/>
              <a:ext cx="2067017" cy="155026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241607" y="5142857"/>
            <a:ext cx="3087732" cy="1899499"/>
            <a:chOff x="3241607" y="5142857"/>
            <a:chExt cx="3087732" cy="189949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41607" y="5142857"/>
              <a:ext cx="3087732" cy="189949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245383" y="4786484"/>
            <a:ext cx="2764800" cy="1382400"/>
            <a:chOff x="14245383" y="4786484"/>
            <a:chExt cx="2764800" cy="138240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245383" y="4786484"/>
              <a:ext cx="2764800" cy="13824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040087" y="3347298"/>
            <a:ext cx="3020410" cy="1413014"/>
            <a:chOff x="13040087" y="3347298"/>
            <a:chExt cx="3020410" cy="14130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40087" y="3347298"/>
              <a:ext cx="3020410" cy="14130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324254" y="6510966"/>
            <a:ext cx="2497790" cy="972151"/>
            <a:chOff x="13324254" y="6510966"/>
            <a:chExt cx="2497790" cy="97215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24254" y="6510966"/>
              <a:ext cx="2497790" cy="97215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187352" y="4678598"/>
            <a:ext cx="1490286" cy="1490286"/>
            <a:chOff x="10187352" y="4678598"/>
            <a:chExt cx="1490286" cy="149028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87352" y="4678598"/>
              <a:ext cx="1490286" cy="149028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634819" y="3347298"/>
            <a:ext cx="2105164" cy="2105164"/>
            <a:chOff x="7634819" y="3347298"/>
            <a:chExt cx="2105164" cy="210516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34819" y="3347298"/>
              <a:ext cx="2105164" cy="210516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74378" y="5729249"/>
            <a:ext cx="1951340" cy="1951340"/>
            <a:chOff x="7974378" y="5729249"/>
            <a:chExt cx="1951340" cy="195134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74378" y="5729249"/>
              <a:ext cx="1951340" cy="195134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400373" y="7995135"/>
            <a:ext cx="2413665" cy="1486635"/>
            <a:chOff x="15400373" y="7995135"/>
            <a:chExt cx="2413665" cy="1486635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400373" y="7995135"/>
              <a:ext cx="2413665" cy="1486635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191470" y="2097288"/>
            <a:ext cx="4281150" cy="1051798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491964" y="2097288"/>
            <a:ext cx="4294390" cy="1051799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635050" y="2097288"/>
            <a:ext cx="2773580" cy="1051799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102528" y="9036822"/>
            <a:ext cx="3874457" cy="1051799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658003" y="7966273"/>
            <a:ext cx="1010961" cy="1137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416" y="353741"/>
            <a:ext cx="17539359" cy="9578231"/>
            <a:chOff x="388416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81263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416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167921" y="2212138"/>
            <a:ext cx="6106364" cy="6811429"/>
            <a:chOff x="2167921" y="2212138"/>
            <a:chExt cx="6106364" cy="681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67921" y="2212138"/>
              <a:ext cx="6106364" cy="681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02242" y="2796266"/>
            <a:ext cx="5192044" cy="5679163"/>
            <a:chOff x="2602242" y="2796266"/>
            <a:chExt cx="5192044" cy="567916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02242" y="2796266"/>
              <a:ext cx="5192044" cy="56791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181056" y="2212138"/>
            <a:ext cx="6296467" cy="6811429"/>
            <a:chOff x="11181056" y="2212138"/>
            <a:chExt cx="6296467" cy="681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81056" y="2212138"/>
              <a:ext cx="6296467" cy="681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538529" y="2744540"/>
            <a:ext cx="4176428" cy="3631676"/>
            <a:chOff x="11538529" y="2744540"/>
            <a:chExt cx="4176428" cy="363167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38529" y="2744540"/>
              <a:ext cx="4176428" cy="363167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029929" y="5312014"/>
            <a:ext cx="3370054" cy="3370054"/>
            <a:chOff x="14029929" y="5312014"/>
            <a:chExt cx="3370054" cy="337005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29929" y="5312014"/>
              <a:ext cx="3370054" cy="337005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090110" y="3267044"/>
            <a:ext cx="1968352" cy="691952"/>
            <a:chOff x="8090110" y="3267044"/>
            <a:chExt cx="1968352" cy="69195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340000">
              <a:off x="8090110" y="3267044"/>
              <a:ext cx="1968352" cy="69195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572299" y="6018910"/>
            <a:ext cx="1544467" cy="1372018"/>
            <a:chOff x="9572299" y="6018910"/>
            <a:chExt cx="1544467" cy="137201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60000">
              <a:off x="9572299" y="6018910"/>
              <a:ext cx="1544467" cy="1372018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580241" y="4516574"/>
            <a:ext cx="2443323" cy="1497609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183336" y="2552088"/>
            <a:ext cx="1178952" cy="1142057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006098" y="5013536"/>
            <a:ext cx="1188476" cy="1113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6704919"/>
            <a:ext cx="584245" cy="584245"/>
            <a:chOff x="636525" y="6704919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6704919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6760939"/>
            <a:ext cx="476190" cy="476190"/>
            <a:chOff x="690553" y="676093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676093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3636" y="2212138"/>
            <a:ext cx="5750934" cy="6811429"/>
            <a:chOff x="2213636" y="2212138"/>
            <a:chExt cx="5750934" cy="681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3636" y="2212138"/>
              <a:ext cx="5750934" cy="681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00038" y="2504143"/>
            <a:ext cx="4778129" cy="6171429"/>
            <a:chOff x="2700038" y="2504143"/>
            <a:chExt cx="4778129" cy="6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0038" y="2504143"/>
              <a:ext cx="4778129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34804" y="2419346"/>
            <a:ext cx="4148596" cy="5812766"/>
            <a:chOff x="11734804" y="2419346"/>
            <a:chExt cx="4148596" cy="581276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34804" y="2419346"/>
              <a:ext cx="4148596" cy="581276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893635" y="2061587"/>
            <a:ext cx="5750934" cy="6811429"/>
            <a:chOff x="10893635" y="2061587"/>
            <a:chExt cx="5750934" cy="681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93635" y="2061587"/>
              <a:ext cx="5750934" cy="681142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429199"/>
            <a:ext cx="4746079" cy="151541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86669" y="761997"/>
            <a:ext cx="2565200" cy="85117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1874" y="511125"/>
            <a:ext cx="1285868" cy="115288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28277" y="781012"/>
            <a:ext cx="4103528" cy="4426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451368" y="2618672"/>
            <a:ext cx="1234133" cy="520364"/>
            <a:chOff x="6451368" y="2618672"/>
            <a:chExt cx="1234133" cy="52036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51368" y="2618672"/>
              <a:ext cx="1234133" cy="52036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221543" y="2097430"/>
            <a:ext cx="2281553" cy="691952"/>
            <a:chOff x="7221543" y="2097430"/>
            <a:chExt cx="2281553" cy="69195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480000">
              <a:off x="7221543" y="2097430"/>
              <a:ext cx="2281553" cy="69195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397173" y="4636699"/>
            <a:ext cx="1544467" cy="1372018"/>
            <a:chOff x="9397173" y="4636699"/>
            <a:chExt cx="1544467" cy="137201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60000">
              <a:off x="9397173" y="4636699"/>
              <a:ext cx="1544467" cy="137201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123570" y="3007991"/>
            <a:ext cx="2986103" cy="18675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9525" cap="flat" cmpd="sng" algn="ctr">
          <a:solidFill>
            <a:schemeClr val="dk1"/>
          </a:solidFill>
          <a:prstDash val="dash"/>
          <a:round/>
          <a:headEnd type="none" w="med" len="med"/>
          <a:tailEnd type="none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262</Words>
  <Application>Microsoft Office PowerPoint</Application>
  <PresentationFormat>사용자 지정</PresentationFormat>
  <Paragraphs>96</Paragraphs>
  <Slides>54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Class01</cp:lastModifiedBy>
  <cp:revision>9</cp:revision>
  <dcterms:created xsi:type="dcterms:W3CDTF">2023-09-15T10:03:12Z</dcterms:created>
  <dcterms:modified xsi:type="dcterms:W3CDTF">2023-09-18T01:47:35Z</dcterms:modified>
</cp:coreProperties>
</file>